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67" r:id="rId3"/>
    <p:sldId id="257" r:id="rId4"/>
    <p:sldId id="258" r:id="rId5"/>
    <p:sldId id="259" r:id="rId6"/>
    <p:sldId id="270" r:id="rId7"/>
    <p:sldId id="260" r:id="rId8"/>
    <p:sldId id="262" r:id="rId9"/>
    <p:sldId id="263" r:id="rId10"/>
    <p:sldId id="261" r:id="rId11"/>
    <p:sldId id="264" r:id="rId12"/>
    <p:sldId id="268" r:id="rId13"/>
    <p:sldId id="269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844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3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9BF04-8506-4D4E-8C70-2887A1C14BEC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34A9C-36BE-4E5F-8872-2128231E1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6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34A9C-36BE-4E5F-8872-2128231E10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7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6BBA11-C94D-47DB-9E87-ACC282D39F18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AE1DA5-BE8B-4EFE-B39C-44C75B49AE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-117391016_45623978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5624194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vk.com/photo177720607_456241947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5624194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2387311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s://vk.com/photo177720607_369783924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5624142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5624169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-117391016_45623978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177720607_45624194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221088"/>
            <a:ext cx="5637010" cy="88211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Контактные </a:t>
            </a:r>
            <a:r>
              <a:rPr lang="ru-RU" sz="1800" b="1" dirty="0"/>
              <a:t>данные</a:t>
            </a:r>
            <a:r>
              <a:rPr lang="ru-RU" sz="1800" b="1" dirty="0" smtClean="0"/>
              <a:t>:</a:t>
            </a:r>
          </a:p>
          <a:p>
            <a:pPr algn="ctr"/>
            <a:r>
              <a:rPr lang="ru-RU" sz="1800" b="1" dirty="0" smtClean="0"/>
              <a:t>399621</a:t>
            </a:r>
            <a:r>
              <a:rPr lang="ru-RU" sz="1800" b="1" dirty="0"/>
              <a:t>, Липецкая область, Лебедянский район</a:t>
            </a:r>
            <a:r>
              <a:rPr lang="ru-RU" sz="1800" b="1" dirty="0" smtClean="0"/>
              <a:t>,</a:t>
            </a:r>
          </a:p>
          <a:p>
            <a:pPr algn="ctr"/>
            <a:r>
              <a:rPr lang="ru-RU" sz="1800" b="1" dirty="0" smtClean="0"/>
              <a:t> </a:t>
            </a:r>
            <a:r>
              <a:rPr lang="ru-RU" sz="1800" b="1" dirty="0" err="1"/>
              <a:t>п.свх</a:t>
            </a:r>
            <a:r>
              <a:rPr lang="ru-RU" sz="1800" b="1" dirty="0"/>
              <a:t>. Агроном, ул. Садовая, д. </a:t>
            </a:r>
            <a:r>
              <a:rPr lang="ru-RU" sz="1800" b="1" dirty="0" smtClean="0"/>
              <a:t>4</a:t>
            </a:r>
          </a:p>
          <a:p>
            <a:pPr algn="ctr"/>
            <a:r>
              <a:rPr lang="ru-RU" sz="1800" b="1" dirty="0" smtClean="0"/>
              <a:t>89046907159</a:t>
            </a:r>
          </a:p>
          <a:p>
            <a:pPr algn="ctr"/>
            <a:r>
              <a:rPr lang="ru-RU" sz="1800" b="1" dirty="0" smtClean="0"/>
              <a:t>chervyakov.vyacheslav@mail.ru</a:t>
            </a:r>
            <a:endParaRPr lang="ru-RU" sz="18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175351" cy="1793167"/>
          </a:xfrm>
          <a:effectLst/>
        </p:spPr>
        <p:txBody>
          <a:bodyPr/>
          <a:lstStyle/>
          <a:p>
            <a:pPr algn="ctr"/>
            <a:r>
              <a:rPr lang="ru-RU" sz="4000" dirty="0" smtClean="0"/>
              <a:t>Социальный проект «Возрождая традиции»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263691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Проект подготовил: Червяков Вячеслав Викторович</a:t>
            </a:r>
            <a:r>
              <a:rPr lang="ru-RU" b="1" dirty="0" smtClean="0">
                <a:solidFill>
                  <a:srgbClr val="FF0000"/>
                </a:solidFill>
              </a:rPr>
              <a:t>, студент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Субъект </a:t>
            </a:r>
            <a:r>
              <a:rPr lang="ru-RU" b="1" dirty="0">
                <a:solidFill>
                  <a:srgbClr val="FF0000"/>
                </a:solidFill>
              </a:rPr>
              <a:t>Российской Федерации: Липецкая </a:t>
            </a:r>
            <a:r>
              <a:rPr lang="ru-RU" b="1" dirty="0" smtClean="0">
                <a:solidFill>
                  <a:srgbClr val="FF0000"/>
                </a:solidFill>
              </a:rPr>
              <a:t>область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Муниципальное </a:t>
            </a:r>
            <a:r>
              <a:rPr lang="ru-RU" b="1" dirty="0">
                <a:solidFill>
                  <a:srgbClr val="FF0000"/>
                </a:solidFill>
              </a:rPr>
              <a:t>образование: город </a:t>
            </a:r>
            <a:r>
              <a:rPr lang="ru-RU" b="1" dirty="0" smtClean="0">
                <a:solidFill>
                  <a:srgbClr val="FF0000"/>
                </a:solidFill>
              </a:rPr>
              <a:t>Лебедянь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9144000" cy="69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47122/v847122304/b42a0/vWdsrTNKMS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87" y="780884"/>
            <a:ext cx="921702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9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849024/v849024528/7ea08/MVPd1XlIri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2" y="-46471"/>
            <a:ext cx="3883765" cy="69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1-15.userapi.com/c830309/v830309528/195c8b/i9apwv_p5sU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347" y="0"/>
            <a:ext cx="3888433" cy="6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ячеслав\Pictures\GRL-VMy9W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14" y="-24407"/>
            <a:ext cx="4758355" cy="59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ячеслав\Pictures\64iQOzIvK1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43" y="-24408"/>
            <a:ext cx="4460958" cy="594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3863" y="6165304"/>
            <a:ext cx="493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Мастер-классы в Тульском кремле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ячеслав\Pictures\NC7arYBA2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447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3" y="6061446"/>
            <a:ext cx="576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Мастер-классы по ткачеству на дощечках для танцевального коллектива в Великом Новгороде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" y="0"/>
            <a:ext cx="9193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850124/v850124528/31640/F34Vyp8FbeU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1702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113"/>
            <a:ext cx="9183713" cy="69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userapi.com/c626227/v626227607/19788/8TrAG9-aW9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2" y="-154069"/>
            <a:ext cx="3958691" cy="70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p.userapi.com/c623923/v623923607/2dc1f/gaulk3046j8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91" y="-154070"/>
            <a:ext cx="5278255" cy="70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8" y="0"/>
            <a:ext cx="9161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ячеслав\Pictures\1bJOUcrbnmw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70" y="12374"/>
            <a:ext cx="4560692" cy="60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211669"/>
            <a:ext cx="574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Мастер по плетению и ткачеству поясов – Червяков Вячеслав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8" y="0"/>
            <a:ext cx="9161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ячеслав\Pictures\KWxgYY00mM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13" y="602686"/>
            <a:ext cx="8532268" cy="56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" y="-276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ячеслав\Pictures\Пояса 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20" y="7258"/>
            <a:ext cx="417628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6736" y="63813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Пояса плетёные и тканые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3"/>
            <a:ext cx="9144000" cy="68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5218/v845218068/36942/3HpLaiffARQ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59" y="2072"/>
            <a:ext cx="3856459" cy="68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3"/>
            <a:ext cx="9144000" cy="68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ячеслав\Desktop\Мои фотографии\Фотографии творческих работ\Пояс репей оконце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53" y="17240"/>
            <a:ext cx="5472608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-30336"/>
            <a:ext cx="9246562" cy="68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46020/v846020267/7a244/AZ-4gFUHuWg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8" y="-30336"/>
            <a:ext cx="9246562" cy="616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30932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Провожу мастер-классы туристам из Италии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47122/v847122304/b42b2/2Gd9dKgIFpQ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" y="0"/>
            <a:ext cx="921702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37321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Провожу мастер-классы детям сиротам и детям с ОВЗ по плетению и ткачеству в ДОЛ «Ёлочка»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4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ячеслав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51428/v851428389/7315/RAB-ysjDis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921702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</TotalTime>
  <Words>101</Words>
  <Application>Microsoft Office PowerPoint</Application>
  <PresentationFormat>Экран (4:3)</PresentationFormat>
  <Paragraphs>16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Социальный проект «Возрождая традиции»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Вячеслав</cp:lastModifiedBy>
  <cp:revision>10</cp:revision>
  <dcterms:created xsi:type="dcterms:W3CDTF">2018-09-18T21:20:45Z</dcterms:created>
  <dcterms:modified xsi:type="dcterms:W3CDTF">2019-06-05T21:43:22Z</dcterms:modified>
</cp:coreProperties>
</file>