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8AD02-BD38-41F1-9711-C3DD53A15FF3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D2041-5199-4241-B16D-3FD12A031F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D2041-5199-4241-B16D-3FD12A031F71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0" y="-33754"/>
            <a:ext cx="80772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детского творчества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Яранского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Кировской области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dirty="0" smtClean="0">
              <a:solidFill>
                <a:srgbClr val="17365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Социальный  проект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«Дети - детям»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DKt7B01f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200400"/>
            <a:ext cx="4114800" cy="274454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257800" y="3429000"/>
            <a:ext cx="36576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Автор: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Ложкин Егор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обучающийся МБУ ДО ДДТ,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«ОЗШ Лидер»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Швецова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Анастасия Андреевна,                                                                     педагог-организатор МБУ ДО ДДТ                                                                                     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Яранского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Кировской области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352425"/>
            <a:ext cx="1346200" cy="12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47800" y="304800"/>
            <a:ext cx="61825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Дни открытых дверей , вертушка по детским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объединениям ДДТ  «Творческая мозаика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14400" y="1295400"/>
            <a:ext cx="7086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5029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проекта выстроена преимущественно на организации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тематических мастер-классов для обучения детей-инвалидов и их родителей оригинальным и легким в исполнении техникам изготовления поделок из различных материалов.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же проведены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досуговые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мероприятия  с целью расширения социального круга детей-инвалидов, их успешной социальной адаптации.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wH3ITkItD_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914400"/>
            <a:ext cx="3962400" cy="26396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5800" y="4272677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результатам опроса  проведенного  волонтерами и педагогами проекта родители отмечают заинтересованность в дальнейшем их участии в проекте, отмечают необходимость встречаться чаще. В соответствии с запросами родителей и социальных партнеров был выстроен примерный план работы по проекту на следующий год.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28601" y="810398"/>
            <a:ext cx="8686800" cy="3970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«Сделать доброе дело может и не получиться, но желание и попытка - это уже добродетель, которая непременно сделает душу человека светлее и лучше»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Вавилин А.В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28600" y="381000"/>
            <a:ext cx="59436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«Дети–детям» реализуется в МБУ ДО ДДТ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Яранского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 с 2015 года, его социальными партнерами является МКДОУ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д\с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«Малышка», КОГО БУ центр социальной помощи семье и детям.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два года реализации проекта   было проведено  более 25  мероприятий для семей, воспитывающих детей с ограниченными возможностями здоровья. Участниками проекта являются   28 семей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Яранского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Рисунок 0" descr="Описание: p11_2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600" y="1752600"/>
            <a:ext cx="307340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62000" y="1600200"/>
            <a:ext cx="7086599" cy="480060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28600" y="304800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Цикл мероприятий включает в себя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первой встречи,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арбузник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«Как здорово, что все мы здесь сегодня собрались!»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304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Мастер-класс для детей и родителей  «Осенняя палитра»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219200" y="1371600"/>
            <a:ext cx="67056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09600" y="0"/>
            <a:ext cx="76186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Игровая программа «Страна творчества»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838200" y="914401"/>
            <a:ext cx="73914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81000" y="304800"/>
            <a:ext cx="81299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Игровая концертная программа, посвященная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международному дню инвалидов «Должны смеяться дети»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6800" y="1524000"/>
            <a:ext cx="7010400" cy="47243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62000" y="304800"/>
            <a:ext cx="73137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Новогоднее театрализованное представление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FcrccIMLAJ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018222"/>
            <a:ext cx="7543800" cy="49977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304800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Практикумы в научной  лаборатории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Креативный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эксперимент»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6800" y="1295400"/>
            <a:ext cx="7162800" cy="487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Экран (4:3)</PresentationFormat>
  <Paragraphs>30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ДДТ</dc:creator>
  <cp:lastModifiedBy>ДДТ</cp:lastModifiedBy>
  <cp:revision>1</cp:revision>
  <dcterms:created xsi:type="dcterms:W3CDTF">2018-06-09T07:32:42Z</dcterms:created>
  <dcterms:modified xsi:type="dcterms:W3CDTF">2018-06-09T07:52:05Z</dcterms:modified>
</cp:coreProperties>
</file>