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78" r:id="rId3"/>
    <p:sldId id="260" r:id="rId4"/>
    <p:sldId id="262" r:id="rId5"/>
    <p:sldId id="286" r:id="rId6"/>
    <p:sldId id="287" r:id="rId7"/>
    <p:sldId id="288" r:id="rId8"/>
    <p:sldId id="285" r:id="rId9"/>
    <p:sldId id="290" r:id="rId10"/>
    <p:sldId id="289" r:id="rId11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B2EB2-D398-4243-8CAC-3538CFE9E6D0}" type="datetimeFigureOut">
              <a:rPr lang="ru-RU" smtClean="0"/>
              <a:pPr>
                <a:defRPr/>
              </a:pPr>
              <a:t>03.07.2018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37ABF-1262-4D27-A66E-DC0927DB9D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B2EB2-D398-4243-8CAC-3538CFE9E6D0}" type="datetimeFigureOut">
              <a:rPr lang="ru-RU" smtClean="0"/>
              <a:pPr>
                <a:defRPr/>
              </a:pPr>
              <a:t>03.07.2018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37ABF-1262-4D27-A66E-DC0927DB9D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B2EB2-D398-4243-8CAC-3538CFE9E6D0}" type="datetimeFigureOut">
              <a:rPr lang="ru-RU" smtClean="0"/>
              <a:pPr>
                <a:defRPr/>
              </a:pPr>
              <a:t>03.07.2018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37ABF-1262-4D27-A66E-DC0927DB9D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B2EB2-D398-4243-8CAC-3538CFE9E6D0}" type="datetimeFigureOut">
              <a:rPr lang="ru-RU" smtClean="0"/>
              <a:pPr>
                <a:defRPr/>
              </a:pPr>
              <a:t>03.07.2018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37ABF-1262-4D27-A66E-DC0927DB9D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B2EB2-D398-4243-8CAC-3538CFE9E6D0}" type="datetimeFigureOut">
              <a:rPr lang="ru-RU" smtClean="0"/>
              <a:pPr>
                <a:defRPr/>
              </a:pPr>
              <a:t>03.07.2018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37ABF-1262-4D27-A66E-DC0927DB9D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B2EB2-D398-4243-8CAC-3538CFE9E6D0}" type="datetimeFigureOut">
              <a:rPr lang="ru-RU" smtClean="0"/>
              <a:pPr>
                <a:defRPr/>
              </a:pPr>
              <a:t>03.07.2018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37ABF-1262-4D27-A66E-DC0927DB9D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B2EB2-D398-4243-8CAC-3538CFE9E6D0}" type="datetimeFigureOut">
              <a:rPr lang="ru-RU" smtClean="0"/>
              <a:pPr>
                <a:defRPr/>
              </a:pPr>
              <a:t>03.07.2018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37ABF-1262-4D27-A66E-DC0927DB9D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B2EB2-D398-4243-8CAC-3538CFE9E6D0}" type="datetimeFigureOut">
              <a:rPr lang="ru-RU" smtClean="0"/>
              <a:pPr>
                <a:defRPr/>
              </a:pPr>
              <a:t>03.07.2018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37ABF-1262-4D27-A66E-DC0927DB9D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B2EB2-D398-4243-8CAC-3538CFE9E6D0}" type="datetimeFigureOut">
              <a:rPr lang="ru-RU" smtClean="0"/>
              <a:pPr>
                <a:defRPr/>
              </a:pPr>
              <a:t>03.07.2018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37ABF-1262-4D27-A66E-DC0927DB9D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B2EB2-D398-4243-8CAC-3538CFE9E6D0}" type="datetimeFigureOut">
              <a:rPr lang="ru-RU" smtClean="0"/>
              <a:pPr>
                <a:defRPr/>
              </a:pPr>
              <a:t>03.07.2018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37ABF-1262-4D27-A66E-DC0927DB9D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B2EB2-D398-4243-8CAC-3538CFE9E6D0}" type="datetimeFigureOut">
              <a:rPr lang="ru-RU" smtClean="0"/>
              <a:pPr>
                <a:defRPr/>
              </a:pPr>
              <a:t>03.07.2018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37ABF-1262-4D27-A66E-DC0927DB9D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DDB2EB2-D398-4243-8CAC-3538CFE9E6D0}" type="datetimeFigureOut">
              <a:rPr lang="ru-RU" smtClean="0"/>
              <a:pPr>
                <a:defRPr/>
              </a:pPr>
              <a:t>03.07.2018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3C37ABF-1262-4D27-A66E-DC0927DB9D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51565" y="3717031"/>
            <a:ext cx="929556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/>
              <a:t> </a:t>
            </a:r>
            <a:endParaRPr lang="ru-RU" sz="2800" b="1" cap="all" spc="0" dirty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80728"/>
            <a:ext cx="8017806" cy="561662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208912" cy="67938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МБОУ </a:t>
            </a:r>
            <a:r>
              <a:rPr lang="ru-RU" sz="1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«Средняя общеобразовательная школа № 1 </a:t>
            </a:r>
            <a:br>
              <a:rPr lang="ru-RU" sz="1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им. Созонова Ю.Г.»</a:t>
            </a:r>
            <a:br>
              <a:rPr lang="ru-RU" sz="1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1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1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Объединение волонтеров</a:t>
            </a:r>
            <a:br>
              <a:rPr lang="ru-RU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944559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Выпускной в «университете </a:t>
            </a:r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третьего возраста»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4297128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84984"/>
            <a:ext cx="4320480" cy="3346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935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0"/>
            <a:ext cx="8568952" cy="28931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СОЦИАЛЬНЫЙ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Проект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«ДИАЛОГ ПОКОЛЕНИЙ»</a:t>
            </a:r>
            <a:endParaRPr lang="ru-RU" sz="54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20" y="2893100"/>
            <a:ext cx="5460952" cy="384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8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7624" y="388977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 проекта: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602954"/>
            <a:ext cx="75608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Оказание помощи гражданам пожилого возраста в получении дополнительного образования по интересующим направлениям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4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6868" y="332656"/>
            <a:ext cx="803758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Целевая аудитория проекта:</a:t>
            </a:r>
          </a:p>
          <a:p>
            <a:pPr algn="ctr"/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/>
            <a:r>
              <a:rPr lang="ru-RU" sz="4000" b="1" dirty="0" smtClean="0">
                <a:ln w="11430"/>
                <a:solidFill>
                  <a:schemeClr val="accent1">
                    <a:lumMod val="50000"/>
                  </a:schemeClr>
                </a:solidFill>
              </a:rPr>
              <a:t>Граждане пожилого возраста</a:t>
            </a:r>
            <a:endParaRPr lang="ru-RU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8896" y="3284984"/>
            <a:ext cx="7533524" cy="33855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Сроки реализации проекта:</a:t>
            </a:r>
          </a:p>
          <a:p>
            <a:pPr algn="ctr"/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Сентябрь 2017г.  - Май 2018г.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05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944559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Занятия по направлению хореография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98628"/>
            <a:ext cx="4345736" cy="3259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65" y="3356771"/>
            <a:ext cx="4402386" cy="3271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9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944559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Занятия по направлению английский язык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36" y="1484784"/>
            <a:ext cx="6552728" cy="4914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87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944559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Занятия по направлению информационные технологии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4236225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95" y="3284984"/>
            <a:ext cx="4236003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395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44559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Мастер-класс по скандинавской ходьбе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50" y="1988840"/>
            <a:ext cx="4264042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13369"/>
            <a:ext cx="4264042" cy="2999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7697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944559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Урок доброты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6434223" cy="4737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192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</TotalTime>
  <Words>74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Calibri</vt:lpstr>
      <vt:lpstr>Georgia</vt:lpstr>
      <vt:lpstr>Trebuchet MS</vt:lpstr>
      <vt:lpstr>Воздушный поток</vt:lpstr>
      <vt:lpstr>МБОУ «Средняя общеобразовательная школа № 1  им. Созонова Ю.Г.»   Объединение волонтеров   </vt:lpstr>
      <vt:lpstr>Презентация PowerPoint</vt:lpstr>
      <vt:lpstr>Презентация PowerPoint</vt:lpstr>
      <vt:lpstr>Презентация PowerPoint</vt:lpstr>
      <vt:lpstr>Занятия по направлению хореография</vt:lpstr>
      <vt:lpstr>Занятия по направлению английский язык</vt:lpstr>
      <vt:lpstr>Занятия по направлению информационные технологии</vt:lpstr>
      <vt:lpstr>Мастер-класс по скандинавской ходьбе</vt:lpstr>
      <vt:lpstr>Урок доброты</vt:lpstr>
      <vt:lpstr>Выпускной в «университете третьего возраста»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</dc:title>
  <dc:subject>ЗОЖ</dc:subject>
  <dc:creator>Мария В.</dc:creator>
  <cp:lastModifiedBy>Windows User</cp:lastModifiedBy>
  <cp:revision>84</cp:revision>
  <cp:lastPrinted>2018-05-18T08:02:52Z</cp:lastPrinted>
  <dcterms:created xsi:type="dcterms:W3CDTF">2014-12-08T17:21:06Z</dcterms:created>
  <dcterms:modified xsi:type="dcterms:W3CDTF">2018-07-03T11:08:50Z</dcterms:modified>
</cp:coreProperties>
</file>