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B2EB2-D398-4243-8CAC-3538CFE9E6D0}" type="datetimeFigureOut">
              <a:rPr lang="ru-RU" smtClean="0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7ABF-1262-4D27-A66E-DC0927DB9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B2EB2-D398-4243-8CAC-3538CFE9E6D0}" type="datetimeFigureOut">
              <a:rPr lang="ru-RU" smtClean="0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7ABF-1262-4D27-A66E-DC0927DB9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B2EB2-D398-4243-8CAC-3538CFE9E6D0}" type="datetimeFigureOut">
              <a:rPr lang="ru-RU" smtClean="0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7ABF-1262-4D27-A66E-DC0927DB9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B2EB2-D398-4243-8CAC-3538CFE9E6D0}" type="datetimeFigureOut">
              <a:rPr lang="ru-RU" smtClean="0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7ABF-1262-4D27-A66E-DC0927DB9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B2EB2-D398-4243-8CAC-3538CFE9E6D0}" type="datetimeFigureOut">
              <a:rPr lang="ru-RU" smtClean="0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7ABF-1262-4D27-A66E-DC0927DB9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B2EB2-D398-4243-8CAC-3538CFE9E6D0}" type="datetimeFigureOut">
              <a:rPr lang="ru-RU" smtClean="0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7ABF-1262-4D27-A66E-DC0927DB9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B2EB2-D398-4243-8CAC-3538CFE9E6D0}" type="datetimeFigureOut">
              <a:rPr lang="ru-RU" smtClean="0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7ABF-1262-4D27-A66E-DC0927DB9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B2EB2-D398-4243-8CAC-3538CFE9E6D0}" type="datetimeFigureOut">
              <a:rPr lang="ru-RU" smtClean="0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7ABF-1262-4D27-A66E-DC0927DB9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B2EB2-D398-4243-8CAC-3538CFE9E6D0}" type="datetimeFigureOut">
              <a:rPr lang="ru-RU" smtClean="0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7ABF-1262-4D27-A66E-DC0927DB9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B2EB2-D398-4243-8CAC-3538CFE9E6D0}" type="datetimeFigureOut">
              <a:rPr lang="ru-RU" smtClean="0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7ABF-1262-4D27-A66E-DC0927DB9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B2EB2-D398-4243-8CAC-3538CFE9E6D0}" type="datetimeFigureOut">
              <a:rPr lang="ru-RU" smtClean="0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7ABF-1262-4D27-A66E-DC0927DB9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DDB2EB2-D398-4243-8CAC-3538CFE9E6D0}" type="datetimeFigureOut">
              <a:rPr lang="ru-RU" smtClean="0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3C37ABF-1262-4D27-A66E-DC0927DB9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51565" y="3717031"/>
            <a:ext cx="92955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/>
              <a:t> </a:t>
            </a:r>
            <a:endParaRPr lang="ru-RU" sz="2800" b="1" cap="all" spc="0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8017806" cy="561662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208912" cy="67938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МБОУ </a:t>
            </a:r>
            <a:r>
              <a:rPr lang="ru-RU" sz="1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«Средняя общеобразовательная школа № 1 </a:t>
            </a:r>
            <a:br>
              <a:rPr lang="ru-RU" sz="1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им. Созонова Ю.Г.»</a:t>
            </a:r>
            <a:br>
              <a:rPr lang="ru-RU" sz="1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Объединение волонтеров</a:t>
            </a:r>
            <a:br>
              <a:rPr lang="ru-RU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оглашение о взаимодействии 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644009" cy="6858001"/>
          </a:xfrm>
        </p:spPr>
      </p:pic>
      <p:pic>
        <p:nvPicPr>
          <p:cNvPr id="5" name="Рисунок 4" descr="Соглашение о взаимодействии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лан совместной работы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051719" y="-18270"/>
            <a:ext cx="4653733" cy="68762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ое соглашение 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6858001"/>
          </a:xfrm>
        </p:spPr>
      </p:pic>
      <p:pic>
        <p:nvPicPr>
          <p:cNvPr id="5" name="Рисунок 4" descr="Новое соглашение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ое соглашение 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262591" y="0"/>
            <a:ext cx="455975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8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МБОУ «Средняя общеобразовательная школа № 1  им. Созонова Ю.Г.»   Объединение волонтеров  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</dc:title>
  <dc:subject>ЗОЖ</dc:subject>
  <dc:creator>Мария В.</dc:creator>
  <cp:lastModifiedBy>Арина</cp:lastModifiedBy>
  <cp:revision>85</cp:revision>
  <cp:lastPrinted>2018-05-18T08:02:52Z</cp:lastPrinted>
  <dcterms:created xsi:type="dcterms:W3CDTF">2014-12-08T17:21:06Z</dcterms:created>
  <dcterms:modified xsi:type="dcterms:W3CDTF">2018-07-04T10:02:49Z</dcterms:modified>
</cp:coreProperties>
</file>