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embeddedFontLst>
    <p:embeddedFont>
      <p:font typeface="Maven Pro" charset="0"/>
      <p:regular r:id="rId13"/>
      <p:bold r:id="rId14"/>
    </p:embeddedFont>
    <p:embeddedFont>
      <p:font typeface="Nunito" charset="0"/>
      <p:regular r:id="rId15"/>
      <p:bold r:id="rId16"/>
      <p:italic r:id="rId17"/>
      <p:boldItalic r:id="rId18"/>
    </p:embeddedFont>
    <p:embeddedFont>
      <p:font typeface="Nunito Light" charset="0"/>
      <p:regular r:id="rId19"/>
      <p:bold r:id="rId20"/>
      <p:italic r:id="rId21"/>
      <p:bold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0" d="100"/>
          <a:sy n="60" d="100"/>
        </p:scale>
        <p:origin x="-222" y="-7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5" name="Google Shape;27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7"/>
        <p:cNvGrpSpPr/>
        <p:nvPr/>
      </p:nvGrpSpPr>
      <p:grpSpPr>
        <a:xfrm>
          <a:off x="0" y="0"/>
          <a:ext cx="0" cy="0"/>
          <a:chOff x="0" y="0"/>
          <a:chExt cx="0" cy="0"/>
        </a:xfrm>
      </p:grpSpPr>
      <p:sp>
        <p:nvSpPr>
          <p:cNvPr id="328" name="Google Shape;328;g481d8eb0a1_0_79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9" name="Google Shape;329;g481d8eb0a1_0_7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481d8eb0a1_0_4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1" name="Google Shape;281;g481d8eb0a1_0_4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Google Shape;286;g481d8eb0a1_0_7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7" name="Google Shape;287;g481d8eb0a1_0_7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481d8eb0a1_0_76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481d8eb0a1_0_7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481d8eb0a1_0_7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481d8eb0a1_0_7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g481d8eb0a1_0_77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5" name="Google Shape;305;g481d8eb0a1_0_7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Google Shape;310;g481d8eb0a1_0_78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1" name="Google Shape;311;g481d8eb0a1_0_78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81d8eb0a1_0_78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81d8eb0a1_0_7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Google Shape;322;g481d8eb0a1_0_79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3" name="Google Shape;323;g481d8eb0a1_0_7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9"/>
        <p:cNvGrpSpPr/>
        <p:nvPr/>
      </p:nvGrpSpPr>
      <p:grpSpPr>
        <a:xfrm>
          <a:off x="0" y="0"/>
          <a:ext cx="0" cy="0"/>
          <a:chOff x="0" y="0"/>
          <a:chExt cx="0" cy="0"/>
        </a:xfrm>
      </p:grpSpPr>
      <p:grpSp>
        <p:nvGrpSpPr>
          <p:cNvPr id="10" name="Google Shape;10;p2"/>
          <p:cNvGrpSpPr/>
          <p:nvPr/>
        </p:nvGrpSpPr>
        <p:grpSpPr>
          <a:xfrm>
            <a:off x="7343003" y="3409675"/>
            <a:ext cx="1691422" cy="1732548"/>
            <a:chOff x="7343003" y="3409675"/>
            <a:chExt cx="1691422" cy="1732548"/>
          </a:xfrm>
        </p:grpSpPr>
        <p:grpSp>
          <p:nvGrpSpPr>
            <p:cNvPr id="11" name="Google Shape;11;p2"/>
            <p:cNvGrpSpPr/>
            <p:nvPr/>
          </p:nvGrpSpPr>
          <p:grpSpPr>
            <a:xfrm>
              <a:off x="7343003" y="4453711"/>
              <a:ext cx="316800" cy="688513"/>
              <a:chOff x="7343003" y="4453711"/>
              <a:chExt cx="316800" cy="688513"/>
            </a:xfrm>
          </p:grpSpPr>
          <p:sp>
            <p:nvSpPr>
              <p:cNvPr id="12" name="Google Shape;12;p2"/>
              <p:cNvSpPr/>
              <p:nvPr/>
            </p:nvSpPr>
            <p:spPr>
              <a:xfrm>
                <a:off x="7343003"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7343003"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 name="Google Shape;14;p2"/>
            <p:cNvGrpSpPr/>
            <p:nvPr/>
          </p:nvGrpSpPr>
          <p:grpSpPr>
            <a:xfrm>
              <a:off x="7801210" y="4105700"/>
              <a:ext cx="316800" cy="1036523"/>
              <a:chOff x="7801210" y="4105700"/>
              <a:chExt cx="316800" cy="1036523"/>
            </a:xfrm>
          </p:grpSpPr>
          <p:sp>
            <p:nvSpPr>
              <p:cNvPr id="15" name="Google Shape;15;p2"/>
              <p:cNvSpPr/>
              <p:nvPr/>
            </p:nvSpPr>
            <p:spPr>
              <a:xfrm>
                <a:off x="7801210"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7801210"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7801210"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 name="Google Shape;18;p2"/>
            <p:cNvGrpSpPr/>
            <p:nvPr/>
          </p:nvGrpSpPr>
          <p:grpSpPr>
            <a:xfrm>
              <a:off x="8259418" y="3757688"/>
              <a:ext cx="316800" cy="1384535"/>
              <a:chOff x="8259418" y="3757688"/>
              <a:chExt cx="316800" cy="1384535"/>
            </a:xfrm>
          </p:grpSpPr>
          <p:sp>
            <p:nvSpPr>
              <p:cNvPr id="19" name="Google Shape;19;p2"/>
              <p:cNvSpPr/>
              <p:nvPr/>
            </p:nvSpPr>
            <p:spPr>
              <a:xfrm>
                <a:off x="8259418"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8259418"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8259418"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8259418"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 name="Google Shape;23;p2"/>
            <p:cNvGrpSpPr/>
            <p:nvPr/>
          </p:nvGrpSpPr>
          <p:grpSpPr>
            <a:xfrm>
              <a:off x="8717625" y="3409675"/>
              <a:ext cx="316800" cy="1732548"/>
              <a:chOff x="8717625" y="3409675"/>
              <a:chExt cx="316800" cy="1732548"/>
            </a:xfrm>
          </p:grpSpPr>
          <p:sp>
            <p:nvSpPr>
              <p:cNvPr id="24" name="Google Shape;24;p2"/>
              <p:cNvSpPr/>
              <p:nvPr/>
            </p:nvSpPr>
            <p:spPr>
              <a:xfrm>
                <a:off x="8717625" y="4453711"/>
                <a:ext cx="316800" cy="688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8717625" y="3757688"/>
                <a:ext cx="316800" cy="1384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8717625" y="4105700"/>
                <a:ext cx="316800" cy="1036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8717625" y="3409675"/>
                <a:ext cx="316800" cy="1732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8717625" y="4801723"/>
                <a:ext cx="316800" cy="340500"/>
              </a:xfrm>
              <a:prstGeom prst="round2SameRect">
                <a:avLst>
                  <a:gd name="adj1" fmla="val 50000"/>
                  <a:gd name="adj2" fmla="val 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9" name="Google Shape;29;p2"/>
          <p:cNvGrpSpPr/>
          <p:nvPr/>
        </p:nvGrpSpPr>
        <p:grpSpPr>
          <a:xfrm>
            <a:off x="5043503" y="0"/>
            <a:ext cx="3814072" cy="3839102"/>
            <a:chOff x="5043503" y="0"/>
            <a:chExt cx="3814072" cy="3839102"/>
          </a:xfrm>
        </p:grpSpPr>
        <p:sp>
          <p:nvSpPr>
            <p:cNvPr id="30" name="Google Shape;30;p2"/>
            <p:cNvSpPr/>
            <p:nvPr/>
          </p:nvSpPr>
          <p:spPr>
            <a:xfrm>
              <a:off x="8460975" y="1817775"/>
              <a:ext cx="396600" cy="3966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rot="-9830444">
              <a:off x="6469759" y="3480728"/>
              <a:ext cx="320148" cy="32014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2" name="Google Shape;32;p2"/>
            <p:cNvGrpSpPr/>
            <p:nvPr/>
          </p:nvGrpSpPr>
          <p:grpSpPr>
            <a:xfrm>
              <a:off x="7647812" y="2704283"/>
              <a:ext cx="635219" cy="635219"/>
              <a:chOff x="6725724" y="2701260"/>
              <a:chExt cx="1208101" cy="1208100"/>
            </a:xfrm>
          </p:grpSpPr>
          <p:sp>
            <p:nvSpPr>
              <p:cNvPr id="33" name="Google Shape;33;p2"/>
              <p:cNvSpPr/>
              <p:nvPr/>
            </p:nvSpPr>
            <p:spPr>
              <a:xfrm rot="5400000">
                <a:off x="6725725" y="2701260"/>
                <a:ext cx="1208100" cy="12081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rot="5400000">
                <a:off x="6725724" y="2701260"/>
                <a:ext cx="1208100" cy="1208100"/>
              </a:xfrm>
              <a:prstGeom prst="pie">
                <a:avLst>
                  <a:gd name="adj1" fmla="val 8244818"/>
                  <a:gd name="adj2" fmla="val 16246175"/>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rot="5400000">
                <a:off x="6954988" y="2930398"/>
                <a:ext cx="749700" cy="7497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6" name="Google Shape;36;p2"/>
            <p:cNvSpPr/>
            <p:nvPr/>
          </p:nvSpPr>
          <p:spPr>
            <a:xfrm>
              <a:off x="8460975" y="1817775"/>
              <a:ext cx="396600" cy="396600"/>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7" name="Google Shape;37;p2"/>
            <p:cNvGrpSpPr/>
            <p:nvPr/>
          </p:nvGrpSpPr>
          <p:grpSpPr>
            <a:xfrm>
              <a:off x="7952720" y="179238"/>
              <a:ext cx="873165" cy="873003"/>
              <a:chOff x="7754428" y="208725"/>
              <a:chExt cx="541800" cy="541800"/>
            </a:xfrm>
          </p:grpSpPr>
          <p:sp>
            <p:nvSpPr>
              <p:cNvPr id="38" name="Google Shape;38;p2"/>
              <p:cNvSpPr/>
              <p:nvPr/>
            </p:nvSpPr>
            <p:spPr>
              <a:xfrm rot="-8647347">
                <a:off x="7831319" y="285616"/>
                <a:ext cx="388018" cy="388018"/>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rot="-8647347">
                <a:off x="7831319" y="285616"/>
                <a:ext cx="388018" cy="388018"/>
              </a:xfrm>
              <a:prstGeom prst="pie">
                <a:avLst>
                  <a:gd name="adj1" fmla="val 19376841"/>
                  <a:gd name="adj2" fmla="val 12313574"/>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5399840" y="356365"/>
              <a:ext cx="2577000" cy="257700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rot="2043858">
              <a:off x="5503813" y="460310"/>
              <a:ext cx="2369480" cy="2369480"/>
            </a:xfrm>
            <a:prstGeom prst="ellipse">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5399795" y="360281"/>
              <a:ext cx="2577000" cy="2577000"/>
            </a:xfrm>
            <a:prstGeom prst="pie">
              <a:avLst>
                <a:gd name="adj1" fmla="val 8801158"/>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rot="2044777">
              <a:off x="5911449" y="867729"/>
              <a:ext cx="1554223" cy="1554223"/>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5399795" y="356358"/>
              <a:ext cx="2577000" cy="2577000"/>
            </a:xfrm>
            <a:prstGeom prst="pie">
              <a:avLst>
                <a:gd name="adj1" fmla="val 1255410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rot="-9830444">
              <a:off x="6469759" y="3480727"/>
              <a:ext cx="320148" cy="320148"/>
            </a:xfrm>
            <a:prstGeom prst="pie">
              <a:avLst>
                <a:gd name="adj1" fmla="val 19376841"/>
                <a:gd name="adj2" fmla="val 16200000"/>
              </a:avLst>
            </a:prstGeom>
            <a:solidFill>
              <a:schemeClr val="lt1">
                <a:alpha val="94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6" name="Google Shape;46;p2"/>
          <p:cNvSpPr txBox="1">
            <a:spLocks noGrp="1"/>
          </p:cNvSpPr>
          <p:nvPr>
            <p:ph type="ctrTitle"/>
          </p:nvPr>
        </p:nvSpPr>
        <p:spPr>
          <a:xfrm>
            <a:off x="824000" y="1613813"/>
            <a:ext cx="42555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47" name="Google Shape;47;p2"/>
          <p:cNvSpPr txBox="1">
            <a:spLocks noGrp="1"/>
          </p:cNvSpPr>
          <p:nvPr>
            <p:ph type="subTitle" idx="1"/>
          </p:nvPr>
        </p:nvSpPr>
        <p:spPr>
          <a:xfrm>
            <a:off x="824000" y="3596300"/>
            <a:ext cx="4255500" cy="6954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a:endParaRPr/>
          </a:p>
        </p:txBody>
      </p:sp>
      <p:sp>
        <p:nvSpPr>
          <p:cNvPr id="48" name="Google Shape;48;p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3"/>
        </a:solidFill>
        <a:effectLst/>
      </p:bgPr>
    </p:bg>
    <p:spTree>
      <p:nvGrpSpPr>
        <p:cNvPr id="1" name="Shape 141"/>
        <p:cNvGrpSpPr/>
        <p:nvPr/>
      </p:nvGrpSpPr>
      <p:grpSpPr>
        <a:xfrm>
          <a:off x="0" y="0"/>
          <a:ext cx="0" cy="0"/>
          <a:chOff x="0" y="0"/>
          <a:chExt cx="0" cy="0"/>
        </a:xfrm>
      </p:grpSpPr>
      <p:grpSp>
        <p:nvGrpSpPr>
          <p:cNvPr id="142" name="Google Shape;142;p11"/>
          <p:cNvGrpSpPr/>
          <p:nvPr/>
        </p:nvGrpSpPr>
        <p:grpSpPr>
          <a:xfrm>
            <a:off x="52" y="4099200"/>
            <a:ext cx="9144036" cy="1044300"/>
            <a:chOff x="52" y="4099200"/>
            <a:chExt cx="9144036" cy="1044300"/>
          </a:xfrm>
        </p:grpSpPr>
        <p:grpSp>
          <p:nvGrpSpPr>
            <p:cNvPr id="143" name="Google Shape;143;p11"/>
            <p:cNvGrpSpPr/>
            <p:nvPr/>
          </p:nvGrpSpPr>
          <p:grpSpPr>
            <a:xfrm>
              <a:off x="52" y="4309200"/>
              <a:ext cx="231622" cy="834300"/>
              <a:chOff x="2688737" y="4301380"/>
              <a:chExt cx="231900" cy="834300"/>
            </a:xfrm>
          </p:grpSpPr>
          <p:sp>
            <p:nvSpPr>
              <p:cNvPr id="144" name="Google Shape;144;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 name="Google Shape;148;p11"/>
            <p:cNvGrpSpPr/>
            <p:nvPr/>
          </p:nvGrpSpPr>
          <p:grpSpPr>
            <a:xfrm>
              <a:off x="371406" y="4099200"/>
              <a:ext cx="231622" cy="1044300"/>
              <a:chOff x="2688737" y="4091380"/>
              <a:chExt cx="231900" cy="1044300"/>
            </a:xfrm>
          </p:grpSpPr>
          <p:sp>
            <p:nvSpPr>
              <p:cNvPr id="149" name="Google Shape;149;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1"/>
              <p:cNvSpPr/>
              <p:nvPr/>
            </p:nvSpPr>
            <p:spPr>
              <a:xfrm flipH="1">
                <a:off x="2688737" y="4091380"/>
                <a:ext cx="2319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4" name="Google Shape;154;p11"/>
            <p:cNvGrpSpPr/>
            <p:nvPr/>
          </p:nvGrpSpPr>
          <p:grpSpPr>
            <a:xfrm>
              <a:off x="742761" y="4309200"/>
              <a:ext cx="231622" cy="834300"/>
              <a:chOff x="2688737" y="4301380"/>
              <a:chExt cx="231900" cy="834300"/>
            </a:xfrm>
          </p:grpSpPr>
          <p:sp>
            <p:nvSpPr>
              <p:cNvPr id="155" name="Google Shape;155;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1"/>
              <p:cNvSpPr/>
              <p:nvPr/>
            </p:nvSpPr>
            <p:spPr>
              <a:xfrm flipH="1">
                <a:off x="2688737" y="4301380"/>
                <a:ext cx="2319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9" name="Google Shape;159;p11"/>
            <p:cNvGrpSpPr/>
            <p:nvPr/>
          </p:nvGrpSpPr>
          <p:grpSpPr>
            <a:xfrm>
              <a:off x="1114115" y="4518900"/>
              <a:ext cx="231622" cy="624600"/>
              <a:chOff x="2688737" y="4511080"/>
              <a:chExt cx="231900" cy="624600"/>
            </a:xfrm>
          </p:grpSpPr>
          <p:sp>
            <p:nvSpPr>
              <p:cNvPr id="160" name="Google Shape;160;p11"/>
              <p:cNvSpPr/>
              <p:nvPr/>
            </p:nvSpPr>
            <p:spPr>
              <a:xfrm flipH="1">
                <a:off x="2688737" y="4720780"/>
                <a:ext cx="2319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1"/>
              <p:cNvSpPr/>
              <p:nvPr/>
            </p:nvSpPr>
            <p:spPr>
              <a:xfrm flipH="1">
                <a:off x="2688737" y="4511080"/>
                <a:ext cx="2319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1"/>
              <p:cNvSpPr/>
              <p:nvPr/>
            </p:nvSpPr>
            <p:spPr>
              <a:xfrm flipH="1">
                <a:off x="2688737" y="4930480"/>
                <a:ext cx="2319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3" name="Google Shape;163;p11"/>
            <p:cNvGrpSpPr/>
            <p:nvPr/>
          </p:nvGrpSpPr>
          <p:grpSpPr>
            <a:xfrm>
              <a:off x="1856753" y="4099200"/>
              <a:ext cx="231600" cy="1044300"/>
              <a:chOff x="1856753" y="4099200"/>
              <a:chExt cx="231600" cy="1044300"/>
            </a:xfrm>
          </p:grpSpPr>
          <p:sp>
            <p:nvSpPr>
              <p:cNvPr id="164" name="Google Shape;164;p11"/>
              <p:cNvSpPr/>
              <p:nvPr/>
            </p:nvSpPr>
            <p:spPr>
              <a:xfrm flipH="1">
                <a:off x="185675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1"/>
              <p:cNvSpPr/>
              <p:nvPr/>
            </p:nvSpPr>
            <p:spPr>
              <a:xfrm flipH="1">
                <a:off x="185675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1"/>
              <p:cNvSpPr/>
              <p:nvPr/>
            </p:nvSpPr>
            <p:spPr>
              <a:xfrm flipH="1">
                <a:off x="185675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1"/>
              <p:cNvSpPr/>
              <p:nvPr/>
            </p:nvSpPr>
            <p:spPr>
              <a:xfrm flipH="1">
                <a:off x="1856753"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1"/>
              <p:cNvSpPr/>
              <p:nvPr/>
            </p:nvSpPr>
            <p:spPr>
              <a:xfrm flipH="1">
                <a:off x="185675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11"/>
            <p:cNvGrpSpPr/>
            <p:nvPr/>
          </p:nvGrpSpPr>
          <p:grpSpPr>
            <a:xfrm>
              <a:off x="2228107" y="4309200"/>
              <a:ext cx="231600" cy="834300"/>
              <a:chOff x="2228107" y="4309200"/>
              <a:chExt cx="231600" cy="834300"/>
            </a:xfrm>
          </p:grpSpPr>
          <p:sp>
            <p:nvSpPr>
              <p:cNvPr id="170" name="Google Shape;170;p11"/>
              <p:cNvSpPr/>
              <p:nvPr/>
            </p:nvSpPr>
            <p:spPr>
              <a:xfrm flipH="1">
                <a:off x="222810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1"/>
              <p:cNvSpPr/>
              <p:nvPr/>
            </p:nvSpPr>
            <p:spPr>
              <a:xfrm flipH="1">
                <a:off x="2228107"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1"/>
              <p:cNvSpPr/>
              <p:nvPr/>
            </p:nvSpPr>
            <p:spPr>
              <a:xfrm flipH="1">
                <a:off x="222810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1"/>
              <p:cNvSpPr/>
              <p:nvPr/>
            </p:nvSpPr>
            <p:spPr>
              <a:xfrm flipH="1">
                <a:off x="222810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4" name="Google Shape;174;p11"/>
            <p:cNvGrpSpPr/>
            <p:nvPr/>
          </p:nvGrpSpPr>
          <p:grpSpPr>
            <a:xfrm>
              <a:off x="2599462" y="4518900"/>
              <a:ext cx="231600" cy="624600"/>
              <a:chOff x="2599462" y="4518900"/>
              <a:chExt cx="231600" cy="624600"/>
            </a:xfrm>
          </p:grpSpPr>
          <p:sp>
            <p:nvSpPr>
              <p:cNvPr id="175" name="Google Shape;175;p11"/>
              <p:cNvSpPr/>
              <p:nvPr/>
            </p:nvSpPr>
            <p:spPr>
              <a:xfrm flipH="1">
                <a:off x="259946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1"/>
              <p:cNvSpPr/>
              <p:nvPr/>
            </p:nvSpPr>
            <p:spPr>
              <a:xfrm flipH="1">
                <a:off x="259946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1"/>
              <p:cNvSpPr/>
              <p:nvPr/>
            </p:nvSpPr>
            <p:spPr>
              <a:xfrm flipH="1">
                <a:off x="259946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8" name="Google Shape;178;p11"/>
            <p:cNvGrpSpPr/>
            <p:nvPr/>
          </p:nvGrpSpPr>
          <p:grpSpPr>
            <a:xfrm>
              <a:off x="3342171" y="4099200"/>
              <a:ext cx="231600" cy="1044300"/>
              <a:chOff x="3342171" y="4099200"/>
              <a:chExt cx="231600" cy="1044300"/>
            </a:xfrm>
          </p:grpSpPr>
          <p:sp>
            <p:nvSpPr>
              <p:cNvPr id="179" name="Google Shape;179;p11"/>
              <p:cNvSpPr/>
              <p:nvPr/>
            </p:nvSpPr>
            <p:spPr>
              <a:xfrm flipH="1">
                <a:off x="334217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1"/>
              <p:cNvSpPr/>
              <p:nvPr/>
            </p:nvSpPr>
            <p:spPr>
              <a:xfrm flipH="1">
                <a:off x="334217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1"/>
              <p:cNvSpPr/>
              <p:nvPr/>
            </p:nvSpPr>
            <p:spPr>
              <a:xfrm flipH="1">
                <a:off x="334217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1"/>
              <p:cNvSpPr/>
              <p:nvPr/>
            </p:nvSpPr>
            <p:spPr>
              <a:xfrm flipH="1">
                <a:off x="3342171"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1"/>
              <p:cNvSpPr/>
              <p:nvPr/>
            </p:nvSpPr>
            <p:spPr>
              <a:xfrm flipH="1">
                <a:off x="334217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4" name="Google Shape;184;p11"/>
            <p:cNvGrpSpPr/>
            <p:nvPr/>
          </p:nvGrpSpPr>
          <p:grpSpPr>
            <a:xfrm>
              <a:off x="3713525" y="4309200"/>
              <a:ext cx="231600" cy="834300"/>
              <a:chOff x="3713525" y="4309200"/>
              <a:chExt cx="231600" cy="834300"/>
            </a:xfrm>
          </p:grpSpPr>
          <p:sp>
            <p:nvSpPr>
              <p:cNvPr id="185" name="Google Shape;185;p11"/>
              <p:cNvSpPr/>
              <p:nvPr/>
            </p:nvSpPr>
            <p:spPr>
              <a:xfrm flipH="1">
                <a:off x="371352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1"/>
              <p:cNvSpPr/>
              <p:nvPr/>
            </p:nvSpPr>
            <p:spPr>
              <a:xfrm flipH="1">
                <a:off x="3713525"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1"/>
              <p:cNvSpPr/>
              <p:nvPr/>
            </p:nvSpPr>
            <p:spPr>
              <a:xfrm flipH="1">
                <a:off x="371352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1"/>
              <p:cNvSpPr/>
              <p:nvPr/>
            </p:nvSpPr>
            <p:spPr>
              <a:xfrm flipH="1">
                <a:off x="371352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89" name="Google Shape;189;p11"/>
            <p:cNvGrpSpPr/>
            <p:nvPr/>
          </p:nvGrpSpPr>
          <p:grpSpPr>
            <a:xfrm>
              <a:off x="1485398" y="4309200"/>
              <a:ext cx="231600" cy="834300"/>
              <a:chOff x="1485398" y="4309200"/>
              <a:chExt cx="231600" cy="834300"/>
            </a:xfrm>
          </p:grpSpPr>
          <p:sp>
            <p:nvSpPr>
              <p:cNvPr id="190" name="Google Shape;190;p11"/>
              <p:cNvSpPr/>
              <p:nvPr/>
            </p:nvSpPr>
            <p:spPr>
              <a:xfrm flipH="1">
                <a:off x="148539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1"/>
              <p:cNvSpPr/>
              <p:nvPr/>
            </p:nvSpPr>
            <p:spPr>
              <a:xfrm flipH="1">
                <a:off x="148539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1"/>
              <p:cNvSpPr/>
              <p:nvPr/>
            </p:nvSpPr>
            <p:spPr>
              <a:xfrm flipH="1">
                <a:off x="148539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1"/>
              <p:cNvSpPr/>
              <p:nvPr/>
            </p:nvSpPr>
            <p:spPr>
              <a:xfrm flipH="1">
                <a:off x="148539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4" name="Google Shape;194;p11"/>
            <p:cNvGrpSpPr/>
            <p:nvPr/>
          </p:nvGrpSpPr>
          <p:grpSpPr>
            <a:xfrm>
              <a:off x="4084879" y="4518900"/>
              <a:ext cx="231600" cy="624600"/>
              <a:chOff x="4084879" y="4518900"/>
              <a:chExt cx="231600" cy="624600"/>
            </a:xfrm>
          </p:grpSpPr>
          <p:sp>
            <p:nvSpPr>
              <p:cNvPr id="195" name="Google Shape;195;p11"/>
              <p:cNvSpPr/>
              <p:nvPr/>
            </p:nvSpPr>
            <p:spPr>
              <a:xfrm flipH="1">
                <a:off x="40848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1"/>
              <p:cNvSpPr/>
              <p:nvPr/>
            </p:nvSpPr>
            <p:spPr>
              <a:xfrm flipH="1">
                <a:off x="40848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1"/>
              <p:cNvSpPr/>
              <p:nvPr/>
            </p:nvSpPr>
            <p:spPr>
              <a:xfrm flipH="1">
                <a:off x="40848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8" name="Google Shape;198;p11"/>
            <p:cNvGrpSpPr/>
            <p:nvPr/>
          </p:nvGrpSpPr>
          <p:grpSpPr>
            <a:xfrm>
              <a:off x="2970816" y="4309200"/>
              <a:ext cx="231600" cy="834300"/>
              <a:chOff x="2970816" y="4309200"/>
              <a:chExt cx="231600" cy="834300"/>
            </a:xfrm>
          </p:grpSpPr>
          <p:sp>
            <p:nvSpPr>
              <p:cNvPr id="199" name="Google Shape;199;p11"/>
              <p:cNvSpPr/>
              <p:nvPr/>
            </p:nvSpPr>
            <p:spPr>
              <a:xfrm flipH="1">
                <a:off x="297081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1"/>
              <p:cNvSpPr/>
              <p:nvPr/>
            </p:nvSpPr>
            <p:spPr>
              <a:xfrm flipH="1">
                <a:off x="297081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1"/>
              <p:cNvSpPr/>
              <p:nvPr/>
            </p:nvSpPr>
            <p:spPr>
              <a:xfrm flipH="1">
                <a:off x="297081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1"/>
              <p:cNvSpPr/>
              <p:nvPr/>
            </p:nvSpPr>
            <p:spPr>
              <a:xfrm flipH="1">
                <a:off x="297081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3" name="Google Shape;203;p11"/>
            <p:cNvGrpSpPr/>
            <p:nvPr/>
          </p:nvGrpSpPr>
          <p:grpSpPr>
            <a:xfrm>
              <a:off x="4456234" y="4309200"/>
              <a:ext cx="231600" cy="834300"/>
              <a:chOff x="4456234" y="4309200"/>
              <a:chExt cx="231600" cy="834300"/>
            </a:xfrm>
          </p:grpSpPr>
          <p:sp>
            <p:nvSpPr>
              <p:cNvPr id="204" name="Google Shape;204;p11"/>
              <p:cNvSpPr/>
              <p:nvPr/>
            </p:nvSpPr>
            <p:spPr>
              <a:xfrm flipH="1">
                <a:off x="445623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1"/>
              <p:cNvSpPr/>
              <p:nvPr/>
            </p:nvSpPr>
            <p:spPr>
              <a:xfrm flipH="1">
                <a:off x="445623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1"/>
              <p:cNvSpPr/>
              <p:nvPr/>
            </p:nvSpPr>
            <p:spPr>
              <a:xfrm flipH="1">
                <a:off x="445623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1"/>
              <p:cNvSpPr/>
              <p:nvPr/>
            </p:nvSpPr>
            <p:spPr>
              <a:xfrm flipH="1">
                <a:off x="445623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08" name="Google Shape;208;p11"/>
            <p:cNvGrpSpPr/>
            <p:nvPr/>
          </p:nvGrpSpPr>
          <p:grpSpPr>
            <a:xfrm>
              <a:off x="4827588" y="4099200"/>
              <a:ext cx="231600" cy="1044300"/>
              <a:chOff x="4827588" y="4099200"/>
              <a:chExt cx="231600" cy="1044300"/>
            </a:xfrm>
          </p:grpSpPr>
          <p:sp>
            <p:nvSpPr>
              <p:cNvPr id="209" name="Google Shape;209;p11"/>
              <p:cNvSpPr/>
              <p:nvPr/>
            </p:nvSpPr>
            <p:spPr>
              <a:xfrm flipH="1">
                <a:off x="48275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1"/>
              <p:cNvSpPr/>
              <p:nvPr/>
            </p:nvSpPr>
            <p:spPr>
              <a:xfrm flipH="1">
                <a:off x="48275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1"/>
              <p:cNvSpPr/>
              <p:nvPr/>
            </p:nvSpPr>
            <p:spPr>
              <a:xfrm flipH="1">
                <a:off x="48275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1"/>
              <p:cNvSpPr/>
              <p:nvPr/>
            </p:nvSpPr>
            <p:spPr>
              <a:xfrm flipH="1">
                <a:off x="4827588"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1"/>
              <p:cNvSpPr/>
              <p:nvPr/>
            </p:nvSpPr>
            <p:spPr>
              <a:xfrm flipH="1">
                <a:off x="48275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4" name="Google Shape;214;p11"/>
            <p:cNvGrpSpPr/>
            <p:nvPr/>
          </p:nvGrpSpPr>
          <p:grpSpPr>
            <a:xfrm>
              <a:off x="5198943" y="4309200"/>
              <a:ext cx="231600" cy="834300"/>
              <a:chOff x="5198943" y="4309200"/>
              <a:chExt cx="231600" cy="834300"/>
            </a:xfrm>
          </p:grpSpPr>
          <p:sp>
            <p:nvSpPr>
              <p:cNvPr id="215" name="Google Shape;215;p11"/>
              <p:cNvSpPr/>
              <p:nvPr/>
            </p:nvSpPr>
            <p:spPr>
              <a:xfrm flipH="1">
                <a:off x="519894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1"/>
              <p:cNvSpPr/>
              <p:nvPr/>
            </p:nvSpPr>
            <p:spPr>
              <a:xfrm flipH="1">
                <a:off x="5198943"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11"/>
              <p:cNvSpPr/>
              <p:nvPr/>
            </p:nvSpPr>
            <p:spPr>
              <a:xfrm flipH="1">
                <a:off x="519894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11"/>
              <p:cNvSpPr/>
              <p:nvPr/>
            </p:nvSpPr>
            <p:spPr>
              <a:xfrm flipH="1">
                <a:off x="519894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19" name="Google Shape;219;p11"/>
            <p:cNvGrpSpPr/>
            <p:nvPr/>
          </p:nvGrpSpPr>
          <p:grpSpPr>
            <a:xfrm>
              <a:off x="5570297" y="4518900"/>
              <a:ext cx="231600" cy="624600"/>
              <a:chOff x="5570297" y="4518900"/>
              <a:chExt cx="231600" cy="624600"/>
            </a:xfrm>
          </p:grpSpPr>
          <p:sp>
            <p:nvSpPr>
              <p:cNvPr id="220" name="Google Shape;220;p11"/>
              <p:cNvSpPr/>
              <p:nvPr/>
            </p:nvSpPr>
            <p:spPr>
              <a:xfrm flipH="1">
                <a:off x="5570297"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11"/>
              <p:cNvSpPr/>
              <p:nvPr/>
            </p:nvSpPr>
            <p:spPr>
              <a:xfrm flipH="1">
                <a:off x="5570297"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11"/>
              <p:cNvSpPr/>
              <p:nvPr/>
            </p:nvSpPr>
            <p:spPr>
              <a:xfrm flipH="1">
                <a:off x="5570297"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3" name="Google Shape;223;p11"/>
            <p:cNvGrpSpPr/>
            <p:nvPr/>
          </p:nvGrpSpPr>
          <p:grpSpPr>
            <a:xfrm>
              <a:off x="5941652" y="4309200"/>
              <a:ext cx="231600" cy="834300"/>
              <a:chOff x="5941652" y="4309200"/>
              <a:chExt cx="231600" cy="834300"/>
            </a:xfrm>
          </p:grpSpPr>
          <p:sp>
            <p:nvSpPr>
              <p:cNvPr id="224" name="Google Shape;224;p11"/>
              <p:cNvSpPr/>
              <p:nvPr/>
            </p:nvSpPr>
            <p:spPr>
              <a:xfrm flipH="1">
                <a:off x="5941652"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11"/>
              <p:cNvSpPr/>
              <p:nvPr/>
            </p:nvSpPr>
            <p:spPr>
              <a:xfrm flipH="1">
                <a:off x="5941652"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11"/>
              <p:cNvSpPr/>
              <p:nvPr/>
            </p:nvSpPr>
            <p:spPr>
              <a:xfrm flipH="1">
                <a:off x="5941652"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11"/>
              <p:cNvSpPr/>
              <p:nvPr/>
            </p:nvSpPr>
            <p:spPr>
              <a:xfrm flipH="1">
                <a:off x="5941652"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8" name="Google Shape;228;p11"/>
            <p:cNvGrpSpPr/>
            <p:nvPr/>
          </p:nvGrpSpPr>
          <p:grpSpPr>
            <a:xfrm>
              <a:off x="6313006" y="4099200"/>
              <a:ext cx="231600" cy="1044300"/>
              <a:chOff x="6313006" y="4099200"/>
              <a:chExt cx="231600" cy="1044300"/>
            </a:xfrm>
          </p:grpSpPr>
          <p:sp>
            <p:nvSpPr>
              <p:cNvPr id="229" name="Google Shape;229;p11"/>
              <p:cNvSpPr/>
              <p:nvPr/>
            </p:nvSpPr>
            <p:spPr>
              <a:xfrm flipH="1">
                <a:off x="6313006"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11"/>
              <p:cNvSpPr/>
              <p:nvPr/>
            </p:nvSpPr>
            <p:spPr>
              <a:xfrm flipH="1">
                <a:off x="6313006"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11"/>
              <p:cNvSpPr/>
              <p:nvPr/>
            </p:nvSpPr>
            <p:spPr>
              <a:xfrm flipH="1">
                <a:off x="6313006"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11"/>
              <p:cNvSpPr/>
              <p:nvPr/>
            </p:nvSpPr>
            <p:spPr>
              <a:xfrm flipH="1">
                <a:off x="6313006"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3" name="Google Shape;233;p11"/>
              <p:cNvSpPr/>
              <p:nvPr/>
            </p:nvSpPr>
            <p:spPr>
              <a:xfrm flipH="1">
                <a:off x="6313006"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4" name="Google Shape;234;p11"/>
            <p:cNvGrpSpPr/>
            <p:nvPr/>
          </p:nvGrpSpPr>
          <p:grpSpPr>
            <a:xfrm>
              <a:off x="6684361" y="4309200"/>
              <a:ext cx="231600" cy="834300"/>
              <a:chOff x="6684361" y="4309200"/>
              <a:chExt cx="231600" cy="834300"/>
            </a:xfrm>
          </p:grpSpPr>
          <p:sp>
            <p:nvSpPr>
              <p:cNvPr id="235" name="Google Shape;235;p11"/>
              <p:cNvSpPr/>
              <p:nvPr/>
            </p:nvSpPr>
            <p:spPr>
              <a:xfrm flipH="1">
                <a:off x="6684361"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11"/>
              <p:cNvSpPr/>
              <p:nvPr/>
            </p:nvSpPr>
            <p:spPr>
              <a:xfrm flipH="1">
                <a:off x="6684361"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11"/>
              <p:cNvSpPr/>
              <p:nvPr/>
            </p:nvSpPr>
            <p:spPr>
              <a:xfrm flipH="1">
                <a:off x="6684361"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11"/>
              <p:cNvSpPr/>
              <p:nvPr/>
            </p:nvSpPr>
            <p:spPr>
              <a:xfrm flipH="1">
                <a:off x="6684361"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39" name="Google Shape;239;p11"/>
            <p:cNvGrpSpPr/>
            <p:nvPr/>
          </p:nvGrpSpPr>
          <p:grpSpPr>
            <a:xfrm>
              <a:off x="7055715" y="4518900"/>
              <a:ext cx="231600" cy="624600"/>
              <a:chOff x="7055715" y="4518900"/>
              <a:chExt cx="231600" cy="624600"/>
            </a:xfrm>
          </p:grpSpPr>
          <p:sp>
            <p:nvSpPr>
              <p:cNvPr id="240" name="Google Shape;240;p11"/>
              <p:cNvSpPr/>
              <p:nvPr/>
            </p:nvSpPr>
            <p:spPr>
              <a:xfrm flipH="1">
                <a:off x="7055715"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1"/>
              <p:cNvSpPr/>
              <p:nvPr/>
            </p:nvSpPr>
            <p:spPr>
              <a:xfrm flipH="1">
                <a:off x="7055715"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1"/>
              <p:cNvSpPr/>
              <p:nvPr/>
            </p:nvSpPr>
            <p:spPr>
              <a:xfrm flipH="1">
                <a:off x="7055715"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3" name="Google Shape;243;p11"/>
            <p:cNvGrpSpPr/>
            <p:nvPr/>
          </p:nvGrpSpPr>
          <p:grpSpPr>
            <a:xfrm>
              <a:off x="7798424" y="4099200"/>
              <a:ext cx="231600" cy="1044300"/>
              <a:chOff x="7798424" y="4099200"/>
              <a:chExt cx="231600" cy="1044300"/>
            </a:xfrm>
          </p:grpSpPr>
          <p:sp>
            <p:nvSpPr>
              <p:cNvPr id="244" name="Google Shape;244;p11"/>
              <p:cNvSpPr/>
              <p:nvPr/>
            </p:nvSpPr>
            <p:spPr>
              <a:xfrm flipH="1">
                <a:off x="7798424"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 name="Google Shape;245;p11"/>
              <p:cNvSpPr/>
              <p:nvPr/>
            </p:nvSpPr>
            <p:spPr>
              <a:xfrm flipH="1">
                <a:off x="7798424"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11"/>
              <p:cNvSpPr/>
              <p:nvPr/>
            </p:nvSpPr>
            <p:spPr>
              <a:xfrm flipH="1">
                <a:off x="7798424"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11"/>
              <p:cNvSpPr/>
              <p:nvPr/>
            </p:nvSpPr>
            <p:spPr>
              <a:xfrm flipH="1">
                <a:off x="7798424" y="4099200"/>
                <a:ext cx="231600" cy="104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 name="Google Shape;248;p11"/>
              <p:cNvSpPr/>
              <p:nvPr/>
            </p:nvSpPr>
            <p:spPr>
              <a:xfrm flipH="1">
                <a:off x="7798424"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9" name="Google Shape;249;p11"/>
            <p:cNvGrpSpPr/>
            <p:nvPr/>
          </p:nvGrpSpPr>
          <p:grpSpPr>
            <a:xfrm>
              <a:off x="8169779" y="4309200"/>
              <a:ext cx="231600" cy="834300"/>
              <a:chOff x="8169779" y="4309200"/>
              <a:chExt cx="231600" cy="834300"/>
            </a:xfrm>
          </p:grpSpPr>
          <p:sp>
            <p:nvSpPr>
              <p:cNvPr id="250" name="Google Shape;250;p11"/>
              <p:cNvSpPr/>
              <p:nvPr/>
            </p:nvSpPr>
            <p:spPr>
              <a:xfrm flipH="1">
                <a:off x="8169779"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11"/>
              <p:cNvSpPr/>
              <p:nvPr/>
            </p:nvSpPr>
            <p:spPr>
              <a:xfrm flipH="1">
                <a:off x="8169779"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2" name="Google Shape;252;p11"/>
              <p:cNvSpPr/>
              <p:nvPr/>
            </p:nvSpPr>
            <p:spPr>
              <a:xfrm flipH="1">
                <a:off x="8169779"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3" name="Google Shape;253;p11"/>
              <p:cNvSpPr/>
              <p:nvPr/>
            </p:nvSpPr>
            <p:spPr>
              <a:xfrm flipH="1">
                <a:off x="8169779"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4" name="Google Shape;254;p11"/>
            <p:cNvGrpSpPr/>
            <p:nvPr/>
          </p:nvGrpSpPr>
          <p:grpSpPr>
            <a:xfrm>
              <a:off x="7427070" y="4309200"/>
              <a:ext cx="231600" cy="834300"/>
              <a:chOff x="7427070" y="4309200"/>
              <a:chExt cx="231600" cy="834300"/>
            </a:xfrm>
          </p:grpSpPr>
          <p:sp>
            <p:nvSpPr>
              <p:cNvPr id="255" name="Google Shape;255;p11"/>
              <p:cNvSpPr/>
              <p:nvPr/>
            </p:nvSpPr>
            <p:spPr>
              <a:xfrm flipH="1">
                <a:off x="7427070"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6" name="Google Shape;256;p11"/>
              <p:cNvSpPr/>
              <p:nvPr/>
            </p:nvSpPr>
            <p:spPr>
              <a:xfrm flipH="1">
                <a:off x="7427070"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11"/>
              <p:cNvSpPr/>
              <p:nvPr/>
            </p:nvSpPr>
            <p:spPr>
              <a:xfrm flipH="1">
                <a:off x="7427070"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11"/>
              <p:cNvSpPr/>
              <p:nvPr/>
            </p:nvSpPr>
            <p:spPr>
              <a:xfrm flipH="1">
                <a:off x="7427070"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9" name="Google Shape;259;p11"/>
            <p:cNvGrpSpPr/>
            <p:nvPr/>
          </p:nvGrpSpPr>
          <p:grpSpPr>
            <a:xfrm>
              <a:off x="8541133" y="4518900"/>
              <a:ext cx="231600" cy="624600"/>
              <a:chOff x="8541133" y="4518900"/>
              <a:chExt cx="231600" cy="624600"/>
            </a:xfrm>
          </p:grpSpPr>
          <p:sp>
            <p:nvSpPr>
              <p:cNvPr id="260" name="Google Shape;260;p11"/>
              <p:cNvSpPr/>
              <p:nvPr/>
            </p:nvSpPr>
            <p:spPr>
              <a:xfrm flipH="1">
                <a:off x="8541133"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11"/>
              <p:cNvSpPr/>
              <p:nvPr/>
            </p:nvSpPr>
            <p:spPr>
              <a:xfrm flipH="1">
                <a:off x="8541133"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11"/>
              <p:cNvSpPr/>
              <p:nvPr/>
            </p:nvSpPr>
            <p:spPr>
              <a:xfrm flipH="1">
                <a:off x="8541133"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63" name="Google Shape;263;p11"/>
            <p:cNvGrpSpPr/>
            <p:nvPr/>
          </p:nvGrpSpPr>
          <p:grpSpPr>
            <a:xfrm>
              <a:off x="8912488" y="4309200"/>
              <a:ext cx="231600" cy="834300"/>
              <a:chOff x="8912488" y="4309200"/>
              <a:chExt cx="231600" cy="834300"/>
            </a:xfrm>
          </p:grpSpPr>
          <p:sp>
            <p:nvSpPr>
              <p:cNvPr id="264" name="Google Shape;264;p11"/>
              <p:cNvSpPr/>
              <p:nvPr/>
            </p:nvSpPr>
            <p:spPr>
              <a:xfrm flipH="1">
                <a:off x="8912488" y="4728600"/>
                <a:ext cx="231600" cy="4149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11"/>
              <p:cNvSpPr/>
              <p:nvPr/>
            </p:nvSpPr>
            <p:spPr>
              <a:xfrm flipH="1">
                <a:off x="8912488" y="4309200"/>
                <a:ext cx="231600" cy="8343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11"/>
              <p:cNvSpPr/>
              <p:nvPr/>
            </p:nvSpPr>
            <p:spPr>
              <a:xfrm flipH="1">
                <a:off x="8912488" y="4518900"/>
                <a:ext cx="231600" cy="6246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11"/>
              <p:cNvSpPr/>
              <p:nvPr/>
            </p:nvSpPr>
            <p:spPr>
              <a:xfrm flipH="1">
                <a:off x="8912488" y="4938300"/>
                <a:ext cx="231600" cy="2052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68" name="Google Shape;268;p11"/>
          <p:cNvSpPr txBox="1">
            <a:spLocks noGrp="1"/>
          </p:cNvSpPr>
          <p:nvPr>
            <p:ph type="title" hasCustomPrompt="1"/>
          </p:nvPr>
        </p:nvSpPr>
        <p:spPr>
          <a:xfrm>
            <a:off x="1388625" y="772725"/>
            <a:ext cx="6366900" cy="1863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8000"/>
              <a:buNone/>
              <a:defRPr sz="8000">
                <a:solidFill>
                  <a:schemeClr val="lt1"/>
                </a:solidFill>
              </a:defRPr>
            </a:lvl1pPr>
            <a:lvl2pPr lvl="1" algn="ctr">
              <a:spcBef>
                <a:spcPts val="0"/>
              </a:spcBef>
              <a:spcAft>
                <a:spcPts val="0"/>
              </a:spcAft>
              <a:buClr>
                <a:schemeClr val="lt1"/>
              </a:buClr>
              <a:buSzPts val="8000"/>
              <a:buNone/>
              <a:defRPr sz="8000">
                <a:solidFill>
                  <a:schemeClr val="lt1"/>
                </a:solidFill>
              </a:defRPr>
            </a:lvl2pPr>
            <a:lvl3pPr lvl="2" algn="ctr">
              <a:spcBef>
                <a:spcPts val="0"/>
              </a:spcBef>
              <a:spcAft>
                <a:spcPts val="0"/>
              </a:spcAft>
              <a:buClr>
                <a:schemeClr val="lt1"/>
              </a:buClr>
              <a:buSzPts val="8000"/>
              <a:buNone/>
              <a:defRPr sz="8000">
                <a:solidFill>
                  <a:schemeClr val="lt1"/>
                </a:solidFill>
              </a:defRPr>
            </a:lvl3pPr>
            <a:lvl4pPr lvl="3" algn="ctr">
              <a:spcBef>
                <a:spcPts val="0"/>
              </a:spcBef>
              <a:spcAft>
                <a:spcPts val="0"/>
              </a:spcAft>
              <a:buClr>
                <a:schemeClr val="lt1"/>
              </a:buClr>
              <a:buSzPts val="8000"/>
              <a:buNone/>
              <a:defRPr sz="8000">
                <a:solidFill>
                  <a:schemeClr val="lt1"/>
                </a:solidFill>
              </a:defRPr>
            </a:lvl4pPr>
            <a:lvl5pPr lvl="4" algn="ctr">
              <a:spcBef>
                <a:spcPts val="0"/>
              </a:spcBef>
              <a:spcAft>
                <a:spcPts val="0"/>
              </a:spcAft>
              <a:buClr>
                <a:schemeClr val="lt1"/>
              </a:buClr>
              <a:buSzPts val="8000"/>
              <a:buNone/>
              <a:defRPr sz="8000">
                <a:solidFill>
                  <a:schemeClr val="lt1"/>
                </a:solidFill>
              </a:defRPr>
            </a:lvl5pPr>
            <a:lvl6pPr lvl="5" algn="ctr">
              <a:spcBef>
                <a:spcPts val="0"/>
              </a:spcBef>
              <a:spcAft>
                <a:spcPts val="0"/>
              </a:spcAft>
              <a:buClr>
                <a:schemeClr val="lt1"/>
              </a:buClr>
              <a:buSzPts val="8000"/>
              <a:buNone/>
              <a:defRPr sz="8000">
                <a:solidFill>
                  <a:schemeClr val="lt1"/>
                </a:solidFill>
              </a:defRPr>
            </a:lvl6pPr>
            <a:lvl7pPr lvl="6" algn="ctr">
              <a:spcBef>
                <a:spcPts val="0"/>
              </a:spcBef>
              <a:spcAft>
                <a:spcPts val="0"/>
              </a:spcAft>
              <a:buClr>
                <a:schemeClr val="lt1"/>
              </a:buClr>
              <a:buSzPts val="8000"/>
              <a:buNone/>
              <a:defRPr sz="8000">
                <a:solidFill>
                  <a:schemeClr val="lt1"/>
                </a:solidFill>
              </a:defRPr>
            </a:lvl7pPr>
            <a:lvl8pPr lvl="7" algn="ctr">
              <a:spcBef>
                <a:spcPts val="0"/>
              </a:spcBef>
              <a:spcAft>
                <a:spcPts val="0"/>
              </a:spcAft>
              <a:buClr>
                <a:schemeClr val="lt1"/>
              </a:buClr>
              <a:buSzPts val="8000"/>
              <a:buNone/>
              <a:defRPr sz="8000">
                <a:solidFill>
                  <a:schemeClr val="lt1"/>
                </a:solidFill>
              </a:defRPr>
            </a:lvl8pPr>
            <a:lvl9pPr lvl="8" algn="ctr">
              <a:spcBef>
                <a:spcPts val="0"/>
              </a:spcBef>
              <a:spcAft>
                <a:spcPts val="0"/>
              </a:spcAft>
              <a:buClr>
                <a:schemeClr val="lt1"/>
              </a:buClr>
              <a:buSzPts val="8000"/>
              <a:buNone/>
              <a:defRPr sz="8000">
                <a:solidFill>
                  <a:schemeClr val="lt1"/>
                </a:solidFill>
              </a:defRPr>
            </a:lvl9pPr>
          </a:lstStyle>
          <a:p>
            <a:r>
              <a:t>xx%</a:t>
            </a:r>
          </a:p>
        </p:txBody>
      </p:sp>
      <p:sp>
        <p:nvSpPr>
          <p:cNvPr id="269" name="Google Shape;269;p11"/>
          <p:cNvSpPr txBox="1">
            <a:spLocks noGrp="1"/>
          </p:cNvSpPr>
          <p:nvPr>
            <p:ph type="body" idx="1"/>
          </p:nvPr>
        </p:nvSpPr>
        <p:spPr>
          <a:xfrm>
            <a:off x="1388625" y="2712300"/>
            <a:ext cx="6366900" cy="1111200"/>
          </a:xfrm>
          <a:prstGeom prst="rect">
            <a:avLst/>
          </a:prstGeom>
        </p:spPr>
        <p:txBody>
          <a:bodyPr spcFirstLastPara="1" wrap="square" lIns="91425" tIns="91425" rIns="91425" bIns="91425" anchor="t" anchorCtr="0"/>
          <a:lstStyle>
            <a:lvl1pPr marL="457200" lvl="0" indent="-311150" algn="ctr">
              <a:spcBef>
                <a:spcPts val="0"/>
              </a:spcBef>
              <a:spcAft>
                <a:spcPts val="0"/>
              </a:spcAft>
              <a:buClr>
                <a:schemeClr val="lt1"/>
              </a:buClr>
              <a:buSzPts val="1300"/>
              <a:buChar char="●"/>
              <a:defRPr>
                <a:solidFill>
                  <a:schemeClr val="lt1"/>
                </a:solidFill>
              </a:defRPr>
            </a:lvl1pPr>
            <a:lvl2pPr marL="914400" lvl="1" indent="-298450" algn="ctr">
              <a:spcBef>
                <a:spcPts val="1600"/>
              </a:spcBef>
              <a:spcAft>
                <a:spcPts val="0"/>
              </a:spcAft>
              <a:buClr>
                <a:schemeClr val="lt1"/>
              </a:buClr>
              <a:buSzPts val="1100"/>
              <a:buChar char="○"/>
              <a:defRPr>
                <a:solidFill>
                  <a:schemeClr val="lt1"/>
                </a:solidFill>
              </a:defRPr>
            </a:lvl2pPr>
            <a:lvl3pPr marL="1371600" lvl="2" indent="-298450" algn="ctr">
              <a:spcBef>
                <a:spcPts val="1600"/>
              </a:spcBef>
              <a:spcAft>
                <a:spcPts val="0"/>
              </a:spcAft>
              <a:buClr>
                <a:schemeClr val="lt1"/>
              </a:buClr>
              <a:buSzPts val="1100"/>
              <a:buChar char="■"/>
              <a:defRPr>
                <a:solidFill>
                  <a:schemeClr val="lt1"/>
                </a:solidFill>
              </a:defRPr>
            </a:lvl3pPr>
            <a:lvl4pPr marL="1828800" lvl="3" indent="-298450" algn="ctr">
              <a:spcBef>
                <a:spcPts val="1600"/>
              </a:spcBef>
              <a:spcAft>
                <a:spcPts val="0"/>
              </a:spcAft>
              <a:buClr>
                <a:schemeClr val="lt1"/>
              </a:buClr>
              <a:buSzPts val="1100"/>
              <a:buChar char="●"/>
              <a:defRPr>
                <a:solidFill>
                  <a:schemeClr val="lt1"/>
                </a:solidFill>
              </a:defRPr>
            </a:lvl4pPr>
            <a:lvl5pPr marL="2286000" lvl="4" indent="-298450" algn="ctr">
              <a:spcBef>
                <a:spcPts val="1600"/>
              </a:spcBef>
              <a:spcAft>
                <a:spcPts val="0"/>
              </a:spcAft>
              <a:buClr>
                <a:schemeClr val="lt1"/>
              </a:buClr>
              <a:buSzPts val="1100"/>
              <a:buChar char="○"/>
              <a:defRPr>
                <a:solidFill>
                  <a:schemeClr val="lt1"/>
                </a:solidFill>
              </a:defRPr>
            </a:lvl5pPr>
            <a:lvl6pPr marL="2743200" lvl="5" indent="-298450" algn="ctr">
              <a:spcBef>
                <a:spcPts val="1600"/>
              </a:spcBef>
              <a:spcAft>
                <a:spcPts val="0"/>
              </a:spcAft>
              <a:buClr>
                <a:schemeClr val="lt1"/>
              </a:buClr>
              <a:buSzPts val="1100"/>
              <a:buChar char="■"/>
              <a:defRPr>
                <a:solidFill>
                  <a:schemeClr val="lt1"/>
                </a:solidFill>
              </a:defRPr>
            </a:lvl6pPr>
            <a:lvl7pPr marL="3200400" lvl="6" indent="-298450" algn="ctr">
              <a:spcBef>
                <a:spcPts val="1600"/>
              </a:spcBef>
              <a:spcAft>
                <a:spcPts val="0"/>
              </a:spcAft>
              <a:buClr>
                <a:schemeClr val="lt1"/>
              </a:buClr>
              <a:buSzPts val="1100"/>
              <a:buChar char="●"/>
              <a:defRPr>
                <a:solidFill>
                  <a:schemeClr val="lt1"/>
                </a:solidFill>
              </a:defRPr>
            </a:lvl7pPr>
            <a:lvl8pPr marL="3657600" lvl="7" indent="-298450" algn="ctr">
              <a:spcBef>
                <a:spcPts val="1600"/>
              </a:spcBef>
              <a:spcAft>
                <a:spcPts val="0"/>
              </a:spcAft>
              <a:buClr>
                <a:schemeClr val="lt1"/>
              </a:buClr>
              <a:buSzPts val="1100"/>
              <a:buChar char="○"/>
              <a:defRPr>
                <a:solidFill>
                  <a:schemeClr val="lt1"/>
                </a:solidFill>
              </a:defRPr>
            </a:lvl8pPr>
            <a:lvl9pPr marL="4114800" lvl="8" indent="-298450" algn="ctr">
              <a:spcBef>
                <a:spcPts val="1600"/>
              </a:spcBef>
              <a:spcAft>
                <a:spcPts val="1600"/>
              </a:spcAft>
              <a:buClr>
                <a:schemeClr val="lt1"/>
              </a:buClr>
              <a:buSzPts val="1100"/>
              <a:buChar char="■"/>
              <a:defRPr>
                <a:solidFill>
                  <a:schemeClr val="lt1"/>
                </a:solidFill>
              </a:defRPr>
            </a:lvl9pPr>
          </a:lstStyle>
          <a:p>
            <a:endParaRPr/>
          </a:p>
        </p:txBody>
      </p:sp>
      <p:sp>
        <p:nvSpPr>
          <p:cNvPr id="270" name="Google Shape;270;p11"/>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1"/>
        <p:cNvGrpSpPr/>
        <p:nvPr/>
      </p:nvGrpSpPr>
      <p:grpSpPr>
        <a:xfrm>
          <a:off x="0" y="0"/>
          <a:ext cx="0" cy="0"/>
          <a:chOff x="0" y="0"/>
          <a:chExt cx="0" cy="0"/>
        </a:xfrm>
      </p:grpSpPr>
      <p:sp>
        <p:nvSpPr>
          <p:cNvPr id="272" name="Google Shape;272;p12"/>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49"/>
        <p:cNvGrpSpPr/>
        <p:nvPr/>
      </p:nvGrpSpPr>
      <p:grpSpPr>
        <a:xfrm>
          <a:off x="0" y="0"/>
          <a:ext cx="0" cy="0"/>
          <a:chOff x="0" y="0"/>
          <a:chExt cx="0" cy="0"/>
        </a:xfrm>
      </p:grpSpPr>
      <p:grpSp>
        <p:nvGrpSpPr>
          <p:cNvPr id="50" name="Google Shape;50;p3"/>
          <p:cNvGrpSpPr/>
          <p:nvPr/>
        </p:nvGrpSpPr>
        <p:grpSpPr>
          <a:xfrm>
            <a:off x="146769" y="3406"/>
            <a:ext cx="1233215" cy="1384535"/>
            <a:chOff x="146769" y="3406"/>
            <a:chExt cx="1233215" cy="1384535"/>
          </a:xfrm>
        </p:grpSpPr>
        <p:grpSp>
          <p:nvGrpSpPr>
            <p:cNvPr id="51" name="Google Shape;51;p3"/>
            <p:cNvGrpSpPr/>
            <p:nvPr/>
          </p:nvGrpSpPr>
          <p:grpSpPr>
            <a:xfrm>
              <a:off x="1063183" y="3406"/>
              <a:ext cx="316800" cy="688513"/>
              <a:chOff x="1063183" y="3406"/>
              <a:chExt cx="316800" cy="688513"/>
            </a:xfrm>
          </p:grpSpPr>
          <p:sp>
            <p:nvSpPr>
              <p:cNvPr id="52" name="Google Shape;52;p3"/>
              <p:cNvSpPr/>
              <p:nvPr/>
            </p:nvSpPr>
            <p:spPr>
              <a:xfrm rot="10800000">
                <a:off x="1063183"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3"/>
              <p:cNvSpPr/>
              <p:nvPr/>
            </p:nvSpPr>
            <p:spPr>
              <a:xfrm rot="10800000">
                <a:off x="1063183"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4" name="Google Shape;54;p3"/>
            <p:cNvGrpSpPr/>
            <p:nvPr/>
          </p:nvGrpSpPr>
          <p:grpSpPr>
            <a:xfrm>
              <a:off x="604976" y="3406"/>
              <a:ext cx="316800" cy="1036524"/>
              <a:chOff x="604976" y="3406"/>
              <a:chExt cx="316800" cy="1036524"/>
            </a:xfrm>
          </p:grpSpPr>
          <p:sp>
            <p:nvSpPr>
              <p:cNvPr id="55" name="Google Shape;55;p3"/>
              <p:cNvSpPr/>
              <p:nvPr/>
            </p:nvSpPr>
            <p:spPr>
              <a:xfrm rot="10800000">
                <a:off x="604976"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3"/>
              <p:cNvSpPr/>
              <p:nvPr/>
            </p:nvSpPr>
            <p:spPr>
              <a:xfrm rot="10800000">
                <a:off x="604976"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3"/>
              <p:cNvSpPr/>
              <p:nvPr/>
            </p:nvSpPr>
            <p:spPr>
              <a:xfrm rot="10800000">
                <a:off x="604976"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8" name="Google Shape;58;p3"/>
            <p:cNvGrpSpPr/>
            <p:nvPr/>
          </p:nvGrpSpPr>
          <p:grpSpPr>
            <a:xfrm>
              <a:off x="146769" y="3406"/>
              <a:ext cx="316800" cy="1384535"/>
              <a:chOff x="146769" y="3406"/>
              <a:chExt cx="316800" cy="1384535"/>
            </a:xfrm>
          </p:grpSpPr>
          <p:sp>
            <p:nvSpPr>
              <p:cNvPr id="59" name="Google Shape;59;p3"/>
              <p:cNvSpPr/>
              <p:nvPr/>
            </p:nvSpPr>
            <p:spPr>
              <a:xfrm rot="10800000">
                <a:off x="146769" y="3419"/>
                <a:ext cx="316800" cy="688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3"/>
              <p:cNvSpPr/>
              <p:nvPr/>
            </p:nvSpPr>
            <p:spPr>
              <a:xfrm rot="10800000">
                <a:off x="146769" y="3441"/>
                <a:ext cx="316800" cy="1384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3"/>
              <p:cNvSpPr/>
              <p:nvPr/>
            </p:nvSpPr>
            <p:spPr>
              <a:xfrm rot="10800000">
                <a:off x="146769" y="3430"/>
                <a:ext cx="316800" cy="1036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3"/>
              <p:cNvSpPr/>
              <p:nvPr/>
            </p:nvSpPr>
            <p:spPr>
              <a:xfrm rot="10800000">
                <a:off x="146769" y="3406"/>
                <a:ext cx="316800" cy="340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3" name="Google Shape;63;p3"/>
          <p:cNvGrpSpPr/>
          <p:nvPr/>
        </p:nvGrpSpPr>
        <p:grpSpPr>
          <a:xfrm>
            <a:off x="6775084" y="2904008"/>
            <a:ext cx="2186148" cy="2239500"/>
            <a:chOff x="6775084" y="2904008"/>
            <a:chExt cx="2186148" cy="2239500"/>
          </a:xfrm>
        </p:grpSpPr>
        <p:grpSp>
          <p:nvGrpSpPr>
            <p:cNvPr id="64" name="Google Shape;64;p3"/>
            <p:cNvGrpSpPr/>
            <p:nvPr/>
          </p:nvGrpSpPr>
          <p:grpSpPr>
            <a:xfrm>
              <a:off x="6775084" y="4253708"/>
              <a:ext cx="409500" cy="889800"/>
              <a:chOff x="6775084" y="4253708"/>
              <a:chExt cx="409500" cy="889800"/>
            </a:xfrm>
          </p:grpSpPr>
          <p:sp>
            <p:nvSpPr>
              <p:cNvPr id="65" name="Google Shape;65;p3"/>
              <p:cNvSpPr/>
              <p:nvPr/>
            </p:nvSpPr>
            <p:spPr>
              <a:xfrm>
                <a:off x="6775084"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3"/>
              <p:cNvSpPr/>
              <p:nvPr/>
            </p:nvSpPr>
            <p:spPr>
              <a:xfrm>
                <a:off x="6775084"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3"/>
            <p:cNvGrpSpPr/>
            <p:nvPr/>
          </p:nvGrpSpPr>
          <p:grpSpPr>
            <a:xfrm>
              <a:off x="7367299" y="3804008"/>
              <a:ext cx="409500" cy="1339500"/>
              <a:chOff x="7367299" y="3804008"/>
              <a:chExt cx="409500" cy="1339500"/>
            </a:xfrm>
          </p:grpSpPr>
          <p:sp>
            <p:nvSpPr>
              <p:cNvPr id="68" name="Google Shape;68;p3"/>
              <p:cNvSpPr/>
              <p:nvPr/>
            </p:nvSpPr>
            <p:spPr>
              <a:xfrm>
                <a:off x="7367299"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3"/>
              <p:cNvSpPr/>
              <p:nvPr/>
            </p:nvSpPr>
            <p:spPr>
              <a:xfrm>
                <a:off x="7367299"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3"/>
              <p:cNvSpPr/>
              <p:nvPr/>
            </p:nvSpPr>
            <p:spPr>
              <a:xfrm>
                <a:off x="7367299"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1" name="Google Shape;71;p3"/>
            <p:cNvGrpSpPr/>
            <p:nvPr/>
          </p:nvGrpSpPr>
          <p:grpSpPr>
            <a:xfrm>
              <a:off x="7959516" y="3354008"/>
              <a:ext cx="409500" cy="1789500"/>
              <a:chOff x="7959516" y="3354008"/>
              <a:chExt cx="409500" cy="1789500"/>
            </a:xfrm>
          </p:grpSpPr>
          <p:sp>
            <p:nvSpPr>
              <p:cNvPr id="72" name="Google Shape;72;p3"/>
              <p:cNvSpPr/>
              <p:nvPr/>
            </p:nvSpPr>
            <p:spPr>
              <a:xfrm>
                <a:off x="7959516"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3"/>
              <p:cNvSpPr/>
              <p:nvPr/>
            </p:nvSpPr>
            <p:spPr>
              <a:xfrm>
                <a:off x="7959516"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3"/>
              <p:cNvSpPr/>
              <p:nvPr/>
            </p:nvSpPr>
            <p:spPr>
              <a:xfrm>
                <a:off x="7959516"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3"/>
              <p:cNvSpPr/>
              <p:nvPr/>
            </p:nvSpPr>
            <p:spPr>
              <a:xfrm>
                <a:off x="7959516"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6" name="Google Shape;76;p3"/>
            <p:cNvGrpSpPr/>
            <p:nvPr/>
          </p:nvGrpSpPr>
          <p:grpSpPr>
            <a:xfrm>
              <a:off x="8551731" y="2904008"/>
              <a:ext cx="409500" cy="2239500"/>
              <a:chOff x="8551731" y="2904008"/>
              <a:chExt cx="409500" cy="2239500"/>
            </a:xfrm>
          </p:grpSpPr>
          <p:sp>
            <p:nvSpPr>
              <p:cNvPr id="77" name="Google Shape;77;p3"/>
              <p:cNvSpPr/>
              <p:nvPr/>
            </p:nvSpPr>
            <p:spPr>
              <a:xfrm>
                <a:off x="8551731" y="4253708"/>
                <a:ext cx="409500" cy="8898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3"/>
              <p:cNvSpPr/>
              <p:nvPr/>
            </p:nvSpPr>
            <p:spPr>
              <a:xfrm>
                <a:off x="8551731" y="3354008"/>
                <a:ext cx="409500" cy="178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3"/>
              <p:cNvSpPr/>
              <p:nvPr/>
            </p:nvSpPr>
            <p:spPr>
              <a:xfrm>
                <a:off x="8551731" y="3804008"/>
                <a:ext cx="409500" cy="13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3"/>
              <p:cNvSpPr/>
              <p:nvPr/>
            </p:nvSpPr>
            <p:spPr>
              <a:xfrm>
                <a:off x="8551731" y="2904008"/>
                <a:ext cx="409500" cy="22395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3"/>
              <p:cNvSpPr/>
              <p:nvPr/>
            </p:nvSpPr>
            <p:spPr>
              <a:xfrm>
                <a:off x="8551731" y="4703408"/>
                <a:ext cx="409500" cy="440100"/>
              </a:xfrm>
              <a:prstGeom prst="round2SameRect">
                <a:avLst>
                  <a:gd name="adj1" fmla="val 50000"/>
                  <a:gd name="adj2" fmla="val 0"/>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2" name="Google Shape;82;p3"/>
          <p:cNvSpPr txBox="1">
            <a:spLocks noGrp="1"/>
          </p:cNvSpPr>
          <p:nvPr>
            <p:ph type="title"/>
          </p:nvPr>
        </p:nvSpPr>
        <p:spPr>
          <a:xfrm>
            <a:off x="824000" y="1613825"/>
            <a:ext cx="5857800" cy="18729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83" name="Google Shape;83;p3"/>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84"/>
        <p:cNvGrpSpPr/>
        <p:nvPr/>
      </p:nvGrpSpPr>
      <p:grpSpPr>
        <a:xfrm>
          <a:off x="0" y="0"/>
          <a:ext cx="0" cy="0"/>
          <a:chOff x="0" y="0"/>
          <a:chExt cx="0" cy="0"/>
        </a:xfrm>
      </p:grpSpPr>
      <p:grpSp>
        <p:nvGrpSpPr>
          <p:cNvPr id="85" name="Google Shape;85;p4"/>
          <p:cNvGrpSpPr/>
          <p:nvPr/>
        </p:nvGrpSpPr>
        <p:grpSpPr>
          <a:xfrm>
            <a:off x="625966" y="299376"/>
            <a:ext cx="999312" cy="999312"/>
            <a:chOff x="348199" y="179450"/>
            <a:chExt cx="1116300" cy="1116300"/>
          </a:xfrm>
        </p:grpSpPr>
        <p:sp>
          <p:nvSpPr>
            <p:cNvPr id="86" name="Google Shape;86;p4"/>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4"/>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8" name="Google Shape;88;p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89" name="Google Shape;89;p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0" name="Google Shape;90;p4"/>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91"/>
        <p:cNvGrpSpPr/>
        <p:nvPr/>
      </p:nvGrpSpPr>
      <p:grpSpPr>
        <a:xfrm>
          <a:off x="0" y="0"/>
          <a:ext cx="0" cy="0"/>
          <a:chOff x="0" y="0"/>
          <a:chExt cx="0" cy="0"/>
        </a:xfrm>
      </p:grpSpPr>
      <p:grpSp>
        <p:nvGrpSpPr>
          <p:cNvPr id="92" name="Google Shape;92;p5"/>
          <p:cNvGrpSpPr/>
          <p:nvPr/>
        </p:nvGrpSpPr>
        <p:grpSpPr>
          <a:xfrm>
            <a:off x="625966" y="299376"/>
            <a:ext cx="999312" cy="999312"/>
            <a:chOff x="348199" y="179450"/>
            <a:chExt cx="1116300" cy="1116300"/>
          </a:xfrm>
        </p:grpSpPr>
        <p:sp>
          <p:nvSpPr>
            <p:cNvPr id="93" name="Google Shape;93;p5"/>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6" name="Google Shape;96;p5"/>
          <p:cNvSpPr txBox="1">
            <a:spLocks noGrp="1"/>
          </p:cNvSpPr>
          <p:nvPr>
            <p:ph type="body" idx="1"/>
          </p:nvPr>
        </p:nvSpPr>
        <p:spPr>
          <a:xfrm>
            <a:off x="130380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7" name="Google Shape;97;p5"/>
          <p:cNvSpPr txBox="1">
            <a:spLocks noGrp="1"/>
          </p:cNvSpPr>
          <p:nvPr>
            <p:ph type="body" idx="2"/>
          </p:nvPr>
        </p:nvSpPr>
        <p:spPr>
          <a:xfrm>
            <a:off x="4903650" y="1990050"/>
            <a:ext cx="3430500" cy="25416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98" name="Google Shape;98;p5"/>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9"/>
        <p:cNvGrpSpPr/>
        <p:nvPr/>
      </p:nvGrpSpPr>
      <p:grpSpPr>
        <a:xfrm>
          <a:off x="0" y="0"/>
          <a:ext cx="0" cy="0"/>
          <a:chOff x="0" y="0"/>
          <a:chExt cx="0" cy="0"/>
        </a:xfrm>
      </p:grpSpPr>
      <p:grpSp>
        <p:nvGrpSpPr>
          <p:cNvPr id="100" name="Google Shape;100;p6"/>
          <p:cNvGrpSpPr/>
          <p:nvPr/>
        </p:nvGrpSpPr>
        <p:grpSpPr>
          <a:xfrm>
            <a:off x="625966" y="299376"/>
            <a:ext cx="999312" cy="999312"/>
            <a:chOff x="348199" y="179450"/>
            <a:chExt cx="1116300" cy="1116300"/>
          </a:xfrm>
        </p:grpSpPr>
        <p:sp>
          <p:nvSpPr>
            <p:cNvPr id="101" name="Google Shape;101;p6"/>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6"/>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04" name="Google Shape;104;p6"/>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105"/>
        <p:cNvGrpSpPr/>
        <p:nvPr/>
      </p:nvGrpSpPr>
      <p:grpSpPr>
        <a:xfrm>
          <a:off x="0" y="0"/>
          <a:ext cx="0" cy="0"/>
          <a:chOff x="0" y="0"/>
          <a:chExt cx="0" cy="0"/>
        </a:xfrm>
      </p:grpSpPr>
      <p:grpSp>
        <p:nvGrpSpPr>
          <p:cNvPr id="106" name="Google Shape;106;p7"/>
          <p:cNvGrpSpPr/>
          <p:nvPr/>
        </p:nvGrpSpPr>
        <p:grpSpPr>
          <a:xfrm>
            <a:off x="625966" y="299376"/>
            <a:ext cx="999312" cy="999312"/>
            <a:chOff x="348199" y="179450"/>
            <a:chExt cx="1116300" cy="1116300"/>
          </a:xfrm>
        </p:grpSpPr>
        <p:sp>
          <p:nvSpPr>
            <p:cNvPr id="107" name="Google Shape;107;p7"/>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7"/>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9" name="Google Shape;109;p7"/>
          <p:cNvSpPr txBox="1">
            <a:spLocks noGrp="1"/>
          </p:cNvSpPr>
          <p:nvPr>
            <p:ph type="title"/>
          </p:nvPr>
        </p:nvSpPr>
        <p:spPr>
          <a:xfrm>
            <a:off x="1303800" y="598575"/>
            <a:ext cx="3312000" cy="15900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10" name="Google Shape;110;p7"/>
          <p:cNvSpPr txBox="1">
            <a:spLocks noGrp="1"/>
          </p:cNvSpPr>
          <p:nvPr>
            <p:ph type="body" idx="1"/>
          </p:nvPr>
        </p:nvSpPr>
        <p:spPr>
          <a:xfrm>
            <a:off x="1303800" y="2309675"/>
            <a:ext cx="3312000" cy="2221800"/>
          </a:xfrm>
          <a:prstGeom prst="rect">
            <a:avLst/>
          </a:prstGeom>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11" name="Google Shape;111;p7"/>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1"/>
        </a:solidFill>
        <a:effectLst/>
      </p:bgPr>
    </p:bg>
    <p:spTree>
      <p:nvGrpSpPr>
        <p:cNvPr id="1" name="Shape 112"/>
        <p:cNvGrpSpPr/>
        <p:nvPr/>
      </p:nvGrpSpPr>
      <p:grpSpPr>
        <a:xfrm>
          <a:off x="0" y="0"/>
          <a:ext cx="0" cy="0"/>
          <a:chOff x="0" y="0"/>
          <a:chExt cx="0" cy="0"/>
        </a:xfrm>
      </p:grpSpPr>
      <p:grpSp>
        <p:nvGrpSpPr>
          <p:cNvPr id="113" name="Google Shape;113;p8"/>
          <p:cNvGrpSpPr/>
          <p:nvPr/>
        </p:nvGrpSpPr>
        <p:grpSpPr>
          <a:xfrm>
            <a:off x="6866714" y="1306"/>
            <a:ext cx="2267451" cy="2601690"/>
            <a:chOff x="6790514" y="1306"/>
            <a:chExt cx="2267451" cy="2601690"/>
          </a:xfrm>
        </p:grpSpPr>
        <p:grpSp>
          <p:nvGrpSpPr>
            <p:cNvPr id="114" name="Google Shape;114;p8"/>
            <p:cNvGrpSpPr/>
            <p:nvPr/>
          </p:nvGrpSpPr>
          <p:grpSpPr>
            <a:xfrm>
              <a:off x="7067465" y="1306"/>
              <a:ext cx="1990500" cy="1990200"/>
              <a:chOff x="7067465" y="1306"/>
              <a:chExt cx="1990500" cy="1990200"/>
            </a:xfrm>
          </p:grpSpPr>
          <p:sp>
            <p:nvSpPr>
              <p:cNvPr id="115" name="Google Shape;115;p8"/>
              <p:cNvSpPr/>
              <p:nvPr/>
            </p:nvSpPr>
            <p:spPr>
              <a:xfrm rot="-8648551">
                <a:off x="7594313" y="527721"/>
                <a:ext cx="937226" cy="937226"/>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8"/>
              <p:cNvSpPr/>
              <p:nvPr/>
            </p:nvSpPr>
            <p:spPr>
              <a:xfrm rot="-8648551">
                <a:off x="7594313" y="527721"/>
                <a:ext cx="937226" cy="937226"/>
              </a:xfrm>
              <a:prstGeom prst="pie">
                <a:avLst>
                  <a:gd name="adj1" fmla="val 19376841"/>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8"/>
              <p:cNvSpPr/>
              <p:nvPr/>
            </p:nvSpPr>
            <p:spPr>
              <a:xfrm rot="-8649154">
                <a:off x="7349891" y="283705"/>
                <a:ext cx="1425647" cy="14254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8" name="Google Shape;118;p8"/>
            <p:cNvGrpSpPr/>
            <p:nvPr/>
          </p:nvGrpSpPr>
          <p:grpSpPr>
            <a:xfrm>
              <a:off x="8207126" y="1807996"/>
              <a:ext cx="795000" cy="795000"/>
              <a:chOff x="8207126" y="1807996"/>
              <a:chExt cx="795000" cy="795000"/>
            </a:xfrm>
          </p:grpSpPr>
          <p:sp>
            <p:nvSpPr>
              <p:cNvPr id="119" name="Google Shape;119;p8"/>
              <p:cNvSpPr/>
              <p:nvPr/>
            </p:nvSpPr>
            <p:spPr>
              <a:xfrm rot="2152054">
                <a:off x="8319942" y="1920813"/>
                <a:ext cx="569367" cy="569367"/>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8"/>
              <p:cNvSpPr/>
              <p:nvPr/>
            </p:nvSpPr>
            <p:spPr>
              <a:xfrm rot="2150259">
                <a:off x="8408218" y="2008610"/>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8"/>
              <p:cNvSpPr/>
              <p:nvPr/>
            </p:nvSpPr>
            <p:spPr>
              <a:xfrm rot="2150259">
                <a:off x="8408218" y="2008610"/>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22" name="Google Shape;122;p8"/>
            <p:cNvGrpSpPr/>
            <p:nvPr/>
          </p:nvGrpSpPr>
          <p:grpSpPr>
            <a:xfrm>
              <a:off x="6790514" y="118857"/>
              <a:ext cx="548700" cy="548700"/>
              <a:chOff x="6790514" y="118857"/>
              <a:chExt cx="548700" cy="548700"/>
            </a:xfrm>
          </p:grpSpPr>
          <p:sp>
            <p:nvSpPr>
              <p:cNvPr id="123" name="Google Shape;123;p8"/>
              <p:cNvSpPr/>
              <p:nvPr/>
            </p:nvSpPr>
            <p:spPr>
              <a:xfrm rot="2150259">
                <a:off x="6868362" y="196705"/>
                <a:ext cx="393004" cy="393004"/>
              </a:xfrm>
              <a:prstGeom prst="ellipse">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8"/>
              <p:cNvSpPr/>
              <p:nvPr/>
            </p:nvSpPr>
            <p:spPr>
              <a:xfrm rot="2150259">
                <a:off x="6868362" y="196705"/>
                <a:ext cx="393004" cy="393004"/>
              </a:xfrm>
              <a:prstGeom prst="pie">
                <a:avLst>
                  <a:gd name="adj1" fmla="val 5699893"/>
                  <a:gd name="adj2" fmla="val 12313574"/>
                </a:avLst>
              </a:prstGeom>
              <a:solidFill>
                <a:schemeClr val="lt1">
                  <a:alpha val="90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25" name="Google Shape;125;p8"/>
          <p:cNvSpPr txBox="1">
            <a:spLocks noGrp="1"/>
          </p:cNvSpPr>
          <p:nvPr>
            <p:ph type="title"/>
          </p:nvPr>
        </p:nvSpPr>
        <p:spPr>
          <a:xfrm>
            <a:off x="824000" y="763600"/>
            <a:ext cx="5857800" cy="35733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endParaRPr/>
          </a:p>
        </p:txBody>
      </p:sp>
      <p:sp>
        <p:nvSpPr>
          <p:cNvPr id="126" name="Google Shape;126;p8"/>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27"/>
        <p:cNvGrpSpPr/>
        <p:nvPr/>
      </p:nvGrpSpPr>
      <p:grpSpPr>
        <a:xfrm>
          <a:off x="0" y="0"/>
          <a:ext cx="0" cy="0"/>
          <a:chOff x="0" y="0"/>
          <a:chExt cx="0" cy="0"/>
        </a:xfrm>
      </p:grpSpPr>
      <p:grpSp>
        <p:nvGrpSpPr>
          <p:cNvPr id="128" name="Google Shape;128;p9"/>
          <p:cNvGrpSpPr/>
          <p:nvPr/>
        </p:nvGrpSpPr>
        <p:grpSpPr>
          <a:xfrm>
            <a:off x="625966" y="299376"/>
            <a:ext cx="999312" cy="999312"/>
            <a:chOff x="348199" y="179450"/>
            <a:chExt cx="1116300" cy="1116300"/>
          </a:xfrm>
        </p:grpSpPr>
        <p:sp>
          <p:nvSpPr>
            <p:cNvPr id="129" name="Google Shape;129;p9"/>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9"/>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1" name="Google Shape;131;p9"/>
          <p:cNvSpPr txBox="1">
            <a:spLocks noGrp="1"/>
          </p:cNvSpPr>
          <p:nvPr>
            <p:ph type="title"/>
          </p:nvPr>
        </p:nvSpPr>
        <p:spPr>
          <a:xfrm>
            <a:off x="1303800" y="598575"/>
            <a:ext cx="3430500" cy="19902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32" name="Google Shape;132;p9"/>
          <p:cNvSpPr txBox="1">
            <a:spLocks noGrp="1"/>
          </p:cNvSpPr>
          <p:nvPr>
            <p:ph type="subTitle" idx="1"/>
          </p:nvPr>
        </p:nvSpPr>
        <p:spPr>
          <a:xfrm>
            <a:off x="1303800" y="2743203"/>
            <a:ext cx="3430500" cy="7260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a:endParaRPr/>
          </a:p>
        </p:txBody>
      </p:sp>
      <p:sp>
        <p:nvSpPr>
          <p:cNvPr id="133" name="Google Shape;133;p9"/>
          <p:cNvSpPr txBox="1">
            <a:spLocks noGrp="1"/>
          </p:cNvSpPr>
          <p:nvPr>
            <p:ph type="body" idx="2"/>
          </p:nvPr>
        </p:nvSpPr>
        <p:spPr>
          <a:xfrm>
            <a:off x="4903700" y="661000"/>
            <a:ext cx="3430500" cy="3870600"/>
          </a:xfrm>
          <a:prstGeom prst="rect">
            <a:avLst/>
          </a:prstGeom>
          <a:ln w="9525" cap="flat" cmpd="sng">
            <a:solidFill>
              <a:schemeClr val="lt1"/>
            </a:solidFill>
            <a:prstDash val="solid"/>
            <a:round/>
            <a:headEnd type="none" w="sm" len="sm"/>
            <a:tailEnd type="none" w="sm" len="sm"/>
          </a:ln>
        </p:spPr>
        <p:txBody>
          <a:bodyPr spcFirstLastPara="1" wrap="square" lIns="91425" tIns="91425" rIns="91425" bIns="91425" anchor="t" anchorCtr="0"/>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134" name="Google Shape;134;p9"/>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35"/>
        <p:cNvGrpSpPr/>
        <p:nvPr/>
      </p:nvGrpSpPr>
      <p:grpSpPr>
        <a:xfrm>
          <a:off x="0" y="0"/>
          <a:ext cx="0" cy="0"/>
          <a:chOff x="0" y="0"/>
          <a:chExt cx="0" cy="0"/>
        </a:xfrm>
      </p:grpSpPr>
      <p:grpSp>
        <p:nvGrpSpPr>
          <p:cNvPr id="136" name="Google Shape;136;p10"/>
          <p:cNvGrpSpPr/>
          <p:nvPr/>
        </p:nvGrpSpPr>
        <p:grpSpPr>
          <a:xfrm>
            <a:off x="713373" y="3847119"/>
            <a:ext cx="825392" cy="825392"/>
            <a:chOff x="348199" y="179450"/>
            <a:chExt cx="1116300" cy="1116300"/>
          </a:xfrm>
        </p:grpSpPr>
        <p:sp>
          <p:nvSpPr>
            <p:cNvPr id="137" name="Google Shape;137;p10"/>
            <p:cNvSpPr/>
            <p:nvPr/>
          </p:nvSpPr>
          <p:spPr>
            <a:xfrm rot="-5400000">
              <a:off x="574557" y="405788"/>
              <a:ext cx="663600" cy="6636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0"/>
            <p:cNvSpPr/>
            <p:nvPr/>
          </p:nvSpPr>
          <p:spPr>
            <a:xfrm rot="-5400000">
              <a:off x="348199" y="179450"/>
              <a:ext cx="1116300" cy="1116300"/>
            </a:xfrm>
            <a:prstGeom prst="pie">
              <a:avLst>
                <a:gd name="adj1" fmla="val 10792838"/>
                <a:gd name="adj2" fmla="val 16200000"/>
              </a:avLst>
            </a:prstGeom>
            <a:solidFill>
              <a:schemeClr val="dk2">
                <a:alpha val="12549"/>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10"/>
          <p:cNvSpPr txBox="1">
            <a:spLocks noGrp="1"/>
          </p:cNvSpPr>
          <p:nvPr>
            <p:ph type="body" idx="1"/>
          </p:nvPr>
        </p:nvSpPr>
        <p:spPr>
          <a:xfrm>
            <a:off x="1303800" y="4138975"/>
            <a:ext cx="5843100" cy="534900"/>
          </a:xfrm>
          <a:prstGeom prst="rect">
            <a:avLst/>
          </a:prstGeom>
        </p:spPr>
        <p:txBody>
          <a:bodyPr spcFirstLastPara="1" wrap="square" lIns="91425" tIns="91425" rIns="91425" bIns="91425" anchor="t" anchorCtr="0"/>
          <a:lstStyle>
            <a:lvl1pPr marL="457200" lvl="0" indent="-228600">
              <a:lnSpc>
                <a:spcPct val="100000"/>
              </a:lnSpc>
              <a:spcBef>
                <a:spcPts val="0"/>
              </a:spcBef>
              <a:spcAft>
                <a:spcPts val="0"/>
              </a:spcAft>
              <a:buSzPts val="1300"/>
              <a:buNone/>
              <a:defRPr/>
            </a:lvl1pPr>
          </a:lstStyle>
          <a:p>
            <a:endParaRPr/>
          </a:p>
        </p:txBody>
      </p:sp>
      <p:sp>
        <p:nvSpPr>
          <p:cNvPr id="140" name="Google Shape;140;p10"/>
          <p:cNvSpPr txBox="1">
            <a:spLocks noGrp="1"/>
          </p:cNvSpPr>
          <p:nvPr>
            <p:ph type="sldNum" idx="12"/>
          </p:nvPr>
        </p:nvSpPr>
        <p:spPr>
          <a:xfrm>
            <a:off x="8451046" y="4736976"/>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ment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1pPr>
            <a:lvl2pPr lvl="1">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2pPr>
            <a:lvl3pPr lvl="2">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3pPr>
            <a:lvl4pPr lvl="3">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4pPr>
            <a:lvl5pPr lvl="4">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5pPr>
            <a:lvl6pPr lvl="5">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6pPr>
            <a:lvl7pPr lvl="6">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7pPr>
            <a:lvl8pPr lvl="7">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8pPr>
            <a:lvl9pPr lvl="8">
              <a:spcBef>
                <a:spcPts val="0"/>
              </a:spcBef>
              <a:spcAft>
                <a:spcPts val="0"/>
              </a:spcAft>
              <a:buClr>
                <a:schemeClr val="dk2"/>
              </a:buClr>
              <a:buSzPts val="2800"/>
              <a:buFont typeface="Maven Pro"/>
              <a:buNone/>
              <a:defRPr sz="2800" b="1">
                <a:solidFill>
                  <a:schemeClr val="dk2"/>
                </a:solidFill>
                <a:latin typeface="Maven Pro"/>
                <a:ea typeface="Maven Pro"/>
                <a:cs typeface="Maven Pro"/>
                <a:sym typeface="Maven Pro"/>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11150">
              <a:lnSpc>
                <a:spcPct val="115000"/>
              </a:lnSpc>
              <a:spcBef>
                <a:spcPts val="0"/>
              </a:spcBef>
              <a:spcAft>
                <a:spcPts val="0"/>
              </a:spcAft>
              <a:buClr>
                <a:schemeClr val="dk2"/>
              </a:buClr>
              <a:buSzPts val="1300"/>
              <a:buFont typeface="Nunito"/>
              <a:buChar char="●"/>
              <a:defRPr sz="1300">
                <a:solidFill>
                  <a:schemeClr val="dk2"/>
                </a:solidFill>
                <a:latin typeface="Nunito"/>
                <a:ea typeface="Nunito"/>
                <a:cs typeface="Nunito"/>
                <a:sym typeface="Nunito"/>
              </a:defRPr>
            </a:lvl1pPr>
            <a:lvl2pPr marL="914400" lvl="1"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2pPr>
            <a:lvl3pPr marL="1371600" lvl="2"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3pPr>
            <a:lvl4pPr marL="1828800" lvl="3"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4pPr>
            <a:lvl5pPr marL="2286000" lvl="4"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5pPr>
            <a:lvl6pPr marL="2743200" lvl="5"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6pPr>
            <a:lvl7pPr marL="3200400" lvl="6"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7pPr>
            <a:lvl8pPr marL="3657600" lvl="7" indent="-298450">
              <a:lnSpc>
                <a:spcPct val="115000"/>
              </a:lnSpc>
              <a:spcBef>
                <a:spcPts val="1600"/>
              </a:spcBef>
              <a:spcAft>
                <a:spcPts val="0"/>
              </a:spcAft>
              <a:buClr>
                <a:schemeClr val="dk2"/>
              </a:buClr>
              <a:buSzPts val="1100"/>
              <a:buFont typeface="Nunito"/>
              <a:buChar char="○"/>
              <a:defRPr sz="1100">
                <a:solidFill>
                  <a:schemeClr val="dk2"/>
                </a:solidFill>
                <a:latin typeface="Nunito"/>
                <a:ea typeface="Nunito"/>
                <a:cs typeface="Nunito"/>
                <a:sym typeface="Nunito"/>
              </a:defRPr>
            </a:lvl8pPr>
            <a:lvl9pPr marL="4114800" lvl="8" indent="-298450">
              <a:lnSpc>
                <a:spcPct val="115000"/>
              </a:lnSpc>
              <a:spcBef>
                <a:spcPts val="1600"/>
              </a:spcBef>
              <a:spcAft>
                <a:spcPts val="1600"/>
              </a:spcAft>
              <a:buClr>
                <a:schemeClr val="dk2"/>
              </a:buClr>
              <a:buSzPts val="1100"/>
              <a:buFont typeface="Nunito"/>
              <a:buChar char="■"/>
              <a:defRPr sz="1100">
                <a:solidFill>
                  <a:schemeClr val="dk2"/>
                </a:solidFill>
                <a:latin typeface="Nunito"/>
                <a:ea typeface="Nunito"/>
                <a:cs typeface="Nunito"/>
                <a:sym typeface="Nunito"/>
              </a:defRPr>
            </a:lvl9pPr>
          </a:lstStyle>
          <a:p>
            <a:endParaRPr/>
          </a:p>
        </p:txBody>
      </p:sp>
      <p:sp>
        <p:nvSpPr>
          <p:cNvPr id="8" name="Google Shape;8;p1"/>
          <p:cNvSpPr txBox="1">
            <a:spLocks noGrp="1"/>
          </p:cNvSpPr>
          <p:nvPr>
            <p:ph type="sldNum" idx="12"/>
          </p:nvPr>
        </p:nvSpPr>
        <p:spPr>
          <a:xfrm>
            <a:off x="8451046" y="4736976"/>
            <a:ext cx="548700" cy="393600"/>
          </a:xfrm>
          <a:prstGeom prst="rect">
            <a:avLst/>
          </a:prstGeom>
          <a:noFill/>
          <a:ln>
            <a:noFill/>
          </a:ln>
        </p:spPr>
        <p:txBody>
          <a:bodyPr spcFirstLastPara="1" wrap="square" lIns="91425" tIns="91425" rIns="91425" bIns="91425" anchor="ctr" anchorCtr="0">
            <a:noAutofit/>
          </a:bodyPr>
          <a:lstStyle>
            <a:lvl1pPr lvl="0" algn="r">
              <a:buNone/>
              <a:defRPr sz="900">
                <a:solidFill>
                  <a:schemeClr val="dk2"/>
                </a:solidFill>
                <a:latin typeface="Nunito"/>
                <a:ea typeface="Nunito"/>
                <a:cs typeface="Nunito"/>
                <a:sym typeface="Nunito"/>
              </a:defRPr>
            </a:lvl1pPr>
            <a:lvl2pPr lvl="1" algn="r">
              <a:buNone/>
              <a:defRPr sz="900">
                <a:solidFill>
                  <a:schemeClr val="dk2"/>
                </a:solidFill>
                <a:latin typeface="Nunito"/>
                <a:ea typeface="Nunito"/>
                <a:cs typeface="Nunito"/>
                <a:sym typeface="Nunito"/>
              </a:defRPr>
            </a:lvl2pPr>
            <a:lvl3pPr lvl="2" algn="r">
              <a:buNone/>
              <a:defRPr sz="900">
                <a:solidFill>
                  <a:schemeClr val="dk2"/>
                </a:solidFill>
                <a:latin typeface="Nunito"/>
                <a:ea typeface="Nunito"/>
                <a:cs typeface="Nunito"/>
                <a:sym typeface="Nunito"/>
              </a:defRPr>
            </a:lvl3pPr>
            <a:lvl4pPr lvl="3" algn="r">
              <a:buNone/>
              <a:defRPr sz="900">
                <a:solidFill>
                  <a:schemeClr val="dk2"/>
                </a:solidFill>
                <a:latin typeface="Nunito"/>
                <a:ea typeface="Nunito"/>
                <a:cs typeface="Nunito"/>
                <a:sym typeface="Nunito"/>
              </a:defRPr>
            </a:lvl4pPr>
            <a:lvl5pPr lvl="4" algn="r">
              <a:buNone/>
              <a:defRPr sz="900">
                <a:solidFill>
                  <a:schemeClr val="dk2"/>
                </a:solidFill>
                <a:latin typeface="Nunito"/>
                <a:ea typeface="Nunito"/>
                <a:cs typeface="Nunito"/>
                <a:sym typeface="Nunito"/>
              </a:defRPr>
            </a:lvl5pPr>
            <a:lvl6pPr lvl="5" algn="r">
              <a:buNone/>
              <a:defRPr sz="900">
                <a:solidFill>
                  <a:schemeClr val="dk2"/>
                </a:solidFill>
                <a:latin typeface="Nunito"/>
                <a:ea typeface="Nunito"/>
                <a:cs typeface="Nunito"/>
                <a:sym typeface="Nunito"/>
              </a:defRPr>
            </a:lvl6pPr>
            <a:lvl7pPr lvl="6" algn="r">
              <a:buNone/>
              <a:defRPr sz="900">
                <a:solidFill>
                  <a:schemeClr val="dk2"/>
                </a:solidFill>
                <a:latin typeface="Nunito"/>
                <a:ea typeface="Nunito"/>
                <a:cs typeface="Nunito"/>
                <a:sym typeface="Nunito"/>
              </a:defRPr>
            </a:lvl7pPr>
            <a:lvl8pPr lvl="7" algn="r">
              <a:buNone/>
              <a:defRPr sz="900">
                <a:solidFill>
                  <a:schemeClr val="dk2"/>
                </a:solidFill>
                <a:latin typeface="Nunito"/>
                <a:ea typeface="Nunito"/>
                <a:cs typeface="Nunito"/>
                <a:sym typeface="Nunito"/>
              </a:defRPr>
            </a:lvl8pPr>
            <a:lvl9pPr lvl="8" algn="r">
              <a:buNone/>
              <a:defRPr sz="900">
                <a:solidFill>
                  <a:schemeClr val="dk2"/>
                </a:solidFill>
                <a:latin typeface="Nunito"/>
                <a:ea typeface="Nunito"/>
                <a:cs typeface="Nunito"/>
                <a:sym typeface="Nunito"/>
              </a:defRPr>
            </a:lvl9pPr>
          </a:lstStyle>
          <a:p>
            <a:pPr marL="0" lvl="0" indent="0" algn="r" rtl="0">
              <a:spcBef>
                <a:spcPts val="0"/>
              </a:spcBef>
              <a:spcAft>
                <a:spcPts val="0"/>
              </a:spcAft>
              <a:buNone/>
            </a:pPr>
            <a:fld id="{00000000-1234-1234-1234-123412341234}" type="slidenum">
              <a:rPr lang="ru"/>
              <a:pPr marL="0" lvl="0" indent="0" algn="r" rtl="0">
                <a:spcBef>
                  <a:spcPts val="0"/>
                </a:spcBef>
                <a:spcAft>
                  <a:spcPts val="0"/>
                </a:spcAft>
                <a:buNone/>
              </a:pPr>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13"/>
          <p:cNvSpPr txBox="1">
            <a:spLocks noGrp="1"/>
          </p:cNvSpPr>
          <p:nvPr>
            <p:ph type="ctrTitle"/>
          </p:nvPr>
        </p:nvSpPr>
        <p:spPr>
          <a:xfrm>
            <a:off x="824000" y="1613825"/>
            <a:ext cx="4993800" cy="18729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ru" sz="4000"/>
              <a:t>Социальный проект </a:t>
            </a:r>
            <a:endParaRPr sz="4000"/>
          </a:p>
          <a:p>
            <a:pPr marL="0" lvl="0" indent="0" algn="l" rtl="0">
              <a:spcBef>
                <a:spcPts val="0"/>
              </a:spcBef>
              <a:spcAft>
                <a:spcPts val="0"/>
              </a:spcAft>
              <a:buNone/>
            </a:pPr>
            <a:r>
              <a:rPr lang="ru" sz="4000"/>
              <a:t>“Вафельное сердце”</a:t>
            </a:r>
            <a:endParaRPr sz="4000"/>
          </a:p>
        </p:txBody>
      </p:sp>
      <p:sp>
        <p:nvSpPr>
          <p:cNvPr id="278" name="Google Shape;278;p13"/>
          <p:cNvSpPr txBox="1">
            <a:spLocks noGrp="1"/>
          </p:cNvSpPr>
          <p:nvPr>
            <p:ph type="subTitle" idx="1"/>
          </p:nvPr>
        </p:nvSpPr>
        <p:spPr>
          <a:xfrm>
            <a:off x="824000" y="3596300"/>
            <a:ext cx="4610400" cy="103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sz="2400"/>
              <a:t>ДОО “СМиД”, </a:t>
            </a:r>
            <a:endParaRPr sz="2400"/>
          </a:p>
          <a:p>
            <a:pPr marL="0" lvl="0" indent="0" algn="l" rtl="0">
              <a:spcBef>
                <a:spcPts val="0"/>
              </a:spcBef>
              <a:spcAft>
                <a:spcPts val="0"/>
              </a:spcAft>
              <a:buNone/>
            </a:pPr>
            <a:r>
              <a:rPr lang="ru" sz="2400"/>
              <a:t>МБОУ СШ №3 г. Павлово</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30"/>
        <p:cNvGrpSpPr/>
        <p:nvPr/>
      </p:nvGrpSpPr>
      <p:grpSpPr>
        <a:xfrm>
          <a:off x="0" y="0"/>
          <a:ext cx="0" cy="0"/>
          <a:chOff x="0" y="0"/>
          <a:chExt cx="0" cy="0"/>
        </a:xfrm>
      </p:grpSpPr>
      <p:pic>
        <p:nvPicPr>
          <p:cNvPr id="331" name="Google Shape;331;p22"/>
          <p:cNvPicPr preferRelativeResize="0"/>
          <p:nvPr/>
        </p:nvPicPr>
        <p:blipFill>
          <a:blip r:embed="rId3">
            <a:alphaModFix/>
          </a:blip>
          <a:stretch>
            <a:fillRect/>
          </a:stretch>
        </p:blipFill>
        <p:spPr>
          <a:xfrm>
            <a:off x="1261760" y="193050"/>
            <a:ext cx="6620473" cy="4413649"/>
          </a:xfrm>
          <a:prstGeom prst="rect">
            <a:avLst/>
          </a:prstGeom>
          <a:noFill/>
          <a:ln>
            <a:noFill/>
          </a:ln>
        </p:spPr>
      </p:pic>
      <p:sp>
        <p:nvSpPr>
          <p:cNvPr id="332" name="Google Shape;332;p22"/>
          <p:cNvSpPr txBox="1"/>
          <p:nvPr/>
        </p:nvSpPr>
        <p:spPr>
          <a:xfrm>
            <a:off x="2803200" y="4500925"/>
            <a:ext cx="3265800" cy="449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ru" sz="2400">
                <a:solidFill>
                  <a:srgbClr val="434343"/>
                </a:solidFill>
                <a:latin typeface="Nunito"/>
                <a:ea typeface="Nunito"/>
                <a:cs typeface="Nunito"/>
                <a:sym typeface="Nunito"/>
              </a:rPr>
              <a:t>Наша команда</a:t>
            </a:r>
            <a:endParaRPr sz="2400">
              <a:solidFill>
                <a:srgbClr val="434343"/>
              </a:solidFill>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14"/>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География проекта</a:t>
            </a:r>
            <a:endParaRPr/>
          </a:p>
        </p:txBody>
      </p:sp>
      <p:sp>
        <p:nvSpPr>
          <p:cNvPr id="284" name="Google Shape;284;p14"/>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2400"/>
              <a:t>Проект “Вафельное сердце” реализуется на территории г. Павлово Нижегородской области.</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Google Shape;289;p15"/>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Аннотация</a:t>
            </a:r>
            <a:endParaRPr/>
          </a:p>
        </p:txBody>
      </p:sp>
      <p:sp>
        <p:nvSpPr>
          <p:cNvPr id="290" name="Google Shape;290;p15"/>
          <p:cNvSpPr txBox="1">
            <a:spLocks noGrp="1"/>
          </p:cNvSpPr>
          <p:nvPr>
            <p:ph type="body" idx="1"/>
          </p:nvPr>
        </p:nvSpPr>
        <p:spPr>
          <a:xfrm>
            <a:off x="1303800" y="2003275"/>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2000">
                <a:solidFill>
                  <a:srgbClr val="434343"/>
                </a:solidFill>
                <a:latin typeface="Nunito Light"/>
                <a:ea typeface="Nunito Light"/>
                <a:cs typeface="Nunito Light"/>
                <a:sym typeface="Nunito Light"/>
              </a:rPr>
              <a:t>Наш проект направлен на помощь детям-сиротам. Мы хотим подарить веселые моменты детям из детского дома, помочь им почувствовать наше тепло и заботу. Проект получил название «Вафельное сердце» по одноименной сказке норвежской писательницы Марии Парр. Это название для нас – символ уюта, взаимопомощи, добра, любви и ласки. </a:t>
            </a:r>
            <a:endParaRPr sz="2000">
              <a:solidFill>
                <a:srgbClr val="434343"/>
              </a:solidFill>
              <a:latin typeface="Nunito Light"/>
              <a:ea typeface="Nunito Light"/>
              <a:cs typeface="Nunito Light"/>
              <a:sym typeface="Nunito Ligh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16"/>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Проблема, на снижение остроты которой направлен проект</a:t>
            </a:r>
            <a:endParaRPr/>
          </a:p>
        </p:txBody>
      </p:sp>
      <p:sp>
        <p:nvSpPr>
          <p:cNvPr id="296" name="Google Shape;296;p16"/>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1800"/>
              <a:t>По нашему мнению, проблема сиротства в России на протяжении долгого времени не теряет своей актуальности. Даже в нашем небольшом городе есть два детских дома. Число воспитанников ГКОУ “Павловский санаторный детский дом”, на помощь которому направлен наш проект, составляет на ноябрь 2018 62 человека. Мы считаем своим долгом привлекать внимание общественности к этой проблеме и оказывать посильную помощь детям-сиротам самостоятельно.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17"/>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Основные целевые группы, на которые направлен проект:</a:t>
            </a:r>
            <a:endParaRPr/>
          </a:p>
        </p:txBody>
      </p:sp>
      <p:sp>
        <p:nvSpPr>
          <p:cNvPr id="302" name="Google Shape;302;p17"/>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SzPts val="2400"/>
              <a:buChar char="●"/>
            </a:pPr>
            <a:r>
              <a:rPr lang="ru" sz="2400"/>
              <a:t>Воспитанники ГКОУ “Павловский санаторный детский дом”</a:t>
            </a:r>
            <a:endParaRPr sz="2400"/>
          </a:p>
          <a:p>
            <a:pPr marL="457200" lvl="0" indent="-381000" algn="l" rtl="0">
              <a:spcBef>
                <a:spcPts val="0"/>
              </a:spcBef>
              <a:spcAft>
                <a:spcPts val="0"/>
              </a:spcAft>
              <a:buSzPts val="2400"/>
              <a:buChar char="●"/>
            </a:pPr>
            <a:r>
              <a:rPr lang="ru" sz="2400"/>
              <a:t>Обучающиеся МБОУ СШ №3, их родители</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18"/>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Цель проекта</a:t>
            </a:r>
            <a:endParaRPr/>
          </a:p>
        </p:txBody>
      </p:sp>
      <p:sp>
        <p:nvSpPr>
          <p:cNvPr id="308" name="Google Shape;308;p18"/>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ru" sz="2400">
                <a:solidFill>
                  <a:srgbClr val="434343"/>
                </a:solidFill>
                <a:highlight>
                  <a:srgbClr val="FFFFFF"/>
                </a:highlight>
              </a:rPr>
              <a:t>Повышение гражданской активности населения (детей и взрослых), привлечение их к решению проблем детей-сирот из детских домов.</a:t>
            </a:r>
            <a:endParaRPr sz="24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Google Shape;313;p19"/>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Задачи проекта</a:t>
            </a:r>
            <a:endParaRPr/>
          </a:p>
        </p:txBody>
      </p:sp>
      <p:sp>
        <p:nvSpPr>
          <p:cNvPr id="314" name="Google Shape;314;p19"/>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sz="1800">
                <a:solidFill>
                  <a:srgbClr val="434343"/>
                </a:solidFill>
              </a:rPr>
              <a:t>1) </a:t>
            </a:r>
            <a:r>
              <a:rPr lang="ru" sz="1800">
                <a:solidFill>
                  <a:srgbClr val="434343"/>
                </a:solidFill>
                <a:highlight>
                  <a:srgbClr val="FFFFFF"/>
                </a:highlight>
              </a:rPr>
              <a:t>Выявить проблемы детей-сирот из детского дома;</a:t>
            </a:r>
            <a:endParaRPr sz="1800">
              <a:solidFill>
                <a:srgbClr val="434343"/>
              </a:solidFill>
              <a:highlight>
                <a:srgbClr val="FFFFFF"/>
              </a:highlight>
            </a:endParaRPr>
          </a:p>
          <a:p>
            <a:pPr marL="0" lvl="0" indent="0" algn="l" rtl="0">
              <a:spcBef>
                <a:spcPts val="0"/>
              </a:spcBef>
              <a:spcAft>
                <a:spcPts val="0"/>
              </a:spcAft>
              <a:buNone/>
            </a:pPr>
            <a:r>
              <a:rPr lang="ru" sz="1800">
                <a:solidFill>
                  <a:srgbClr val="434343"/>
                </a:solidFill>
                <a:highlight>
                  <a:srgbClr val="FFFFFF"/>
                </a:highlight>
              </a:rPr>
              <a:t>2) Изучить нормативно-правовую базу, касающуюся вопроса детства;</a:t>
            </a:r>
            <a:endParaRPr sz="1800">
              <a:solidFill>
                <a:srgbClr val="434343"/>
              </a:solidFill>
              <a:highlight>
                <a:srgbClr val="FFFFFF"/>
              </a:highlight>
            </a:endParaRPr>
          </a:p>
          <a:p>
            <a:pPr marL="0" lvl="0" indent="0" algn="l" rtl="0">
              <a:spcBef>
                <a:spcPts val="0"/>
              </a:spcBef>
              <a:spcAft>
                <a:spcPts val="0"/>
              </a:spcAft>
              <a:buNone/>
            </a:pPr>
            <a:r>
              <a:rPr lang="ru" sz="1800">
                <a:solidFill>
                  <a:srgbClr val="434343"/>
                </a:solidFill>
                <a:highlight>
                  <a:srgbClr val="FFFFFF"/>
                </a:highlight>
              </a:rPr>
              <a:t>3) Оказать посильную помощь ГКОУ «Павловский санаторный детский дом»;</a:t>
            </a:r>
            <a:endParaRPr sz="1800">
              <a:solidFill>
                <a:srgbClr val="434343"/>
              </a:solidFill>
              <a:highlight>
                <a:srgbClr val="FFFFFF"/>
              </a:highlight>
            </a:endParaRPr>
          </a:p>
          <a:p>
            <a:pPr marL="0" lvl="0" indent="0" algn="l" rtl="0">
              <a:spcBef>
                <a:spcPts val="0"/>
              </a:spcBef>
              <a:spcAft>
                <a:spcPts val="0"/>
              </a:spcAft>
              <a:buNone/>
            </a:pPr>
            <a:r>
              <a:rPr lang="ru" sz="1800">
                <a:solidFill>
                  <a:srgbClr val="434343"/>
                </a:solidFill>
                <a:highlight>
                  <a:srgbClr val="FFFFFF"/>
                </a:highlight>
              </a:rPr>
              <a:t>4) Привлечь общественность к помощи детям-сиротам.</a:t>
            </a:r>
            <a:endParaRPr sz="1800">
              <a:solidFill>
                <a:srgbClr val="434343"/>
              </a:solidFill>
              <a:highlight>
                <a:srgbClr val="FFFFFF"/>
              </a:highlight>
            </a:endParaRPr>
          </a:p>
          <a:p>
            <a:pPr marL="0" lvl="0" indent="0" algn="l" rtl="0">
              <a:spcBef>
                <a:spcPts val="0"/>
              </a:spcBef>
              <a:spcAft>
                <a:spcPts val="1600"/>
              </a:spcAft>
              <a:buNone/>
            </a:pPr>
            <a:endParaRPr sz="1800">
              <a:solidFill>
                <a:srgbClr val="434343"/>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Google Shape;319;p20"/>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Методы реализации проекта</a:t>
            </a:r>
            <a:endParaRPr/>
          </a:p>
        </p:txBody>
      </p:sp>
      <p:sp>
        <p:nvSpPr>
          <p:cNvPr id="320" name="Google Shape;320;p20"/>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ru" sz="1800"/>
              <a:t>Изучение нормативно-правовой базы, касающейся вопроса детства.</a:t>
            </a:r>
            <a:endParaRPr sz="1800"/>
          </a:p>
          <a:p>
            <a:pPr marL="457200" lvl="0" indent="-342900" algn="l" rtl="0">
              <a:spcBef>
                <a:spcPts val="0"/>
              </a:spcBef>
              <a:spcAft>
                <a:spcPts val="0"/>
              </a:spcAft>
              <a:buSzPts val="1800"/>
              <a:buAutoNum type="arabicPeriod"/>
            </a:pPr>
            <a:r>
              <a:rPr lang="ru" sz="1800"/>
              <a:t>Проведение бесед, классных часов, родительских собраний.</a:t>
            </a:r>
            <a:endParaRPr sz="1800"/>
          </a:p>
          <a:p>
            <a:pPr marL="457200" lvl="0" indent="-342900" algn="l" rtl="0">
              <a:spcBef>
                <a:spcPts val="0"/>
              </a:spcBef>
              <a:spcAft>
                <a:spcPts val="0"/>
              </a:spcAft>
              <a:buSzPts val="1800"/>
              <a:buAutoNum type="arabicPeriod"/>
            </a:pPr>
            <a:r>
              <a:rPr lang="ru" sz="1800"/>
              <a:t>Организация и проведение акций, мастер-классов, игровых программ.</a:t>
            </a:r>
            <a:endParaRPr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Google Shape;325;p21"/>
          <p:cNvSpPr txBox="1">
            <a:spLocks noGrp="1"/>
          </p:cNvSpPr>
          <p:nvPr>
            <p:ph type="title"/>
          </p:nvPr>
        </p:nvSpPr>
        <p:spPr>
          <a:xfrm>
            <a:off x="1303800" y="598575"/>
            <a:ext cx="7030500" cy="999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ru"/>
              <a:t>Ожидаемые результаты проекта</a:t>
            </a:r>
            <a:endParaRPr/>
          </a:p>
        </p:txBody>
      </p:sp>
      <p:sp>
        <p:nvSpPr>
          <p:cNvPr id="326" name="Google Shape;326;p21"/>
          <p:cNvSpPr txBox="1">
            <a:spLocks noGrp="1"/>
          </p:cNvSpPr>
          <p:nvPr>
            <p:ph type="body" idx="1"/>
          </p:nvPr>
        </p:nvSpPr>
        <p:spPr>
          <a:xfrm>
            <a:off x="1303800" y="1990050"/>
            <a:ext cx="7030500" cy="2541600"/>
          </a:xfrm>
          <a:prstGeom prst="rect">
            <a:avLst/>
          </a:prstGeom>
        </p:spPr>
        <p:txBody>
          <a:bodyPr spcFirstLastPara="1" wrap="square" lIns="91425" tIns="91425" rIns="91425" bIns="91425" anchor="t" anchorCtr="0">
            <a:noAutofit/>
          </a:bodyPr>
          <a:lstStyle/>
          <a:p>
            <a:pPr marL="190500" lvl="0" indent="-190500" algn="l" rtl="0">
              <a:spcBef>
                <a:spcPts val="0"/>
              </a:spcBef>
              <a:spcAft>
                <a:spcPts val="0"/>
              </a:spcAft>
              <a:buNone/>
            </a:pPr>
            <a:r>
              <a:rPr lang="ru" sz="1800"/>
              <a:t>1)    Привлечение большего количества взрослых и детей к благотворительности.</a:t>
            </a:r>
            <a:endParaRPr sz="1800"/>
          </a:p>
          <a:p>
            <a:pPr marL="190500" lvl="0" indent="-190500" algn="l" rtl="0">
              <a:spcBef>
                <a:spcPts val="0"/>
              </a:spcBef>
              <a:spcAft>
                <a:spcPts val="0"/>
              </a:spcAft>
              <a:buNone/>
            </a:pPr>
            <a:r>
              <a:rPr lang="ru" sz="1800"/>
              <a:t>2)    Увеличение числа получателей благотворительной помощи из числа нуждающихся.</a:t>
            </a:r>
            <a:endParaRPr sz="1800"/>
          </a:p>
          <a:p>
            <a:pPr marL="190500" lvl="0" indent="-190500" algn="l" rtl="0">
              <a:spcBef>
                <a:spcPts val="0"/>
              </a:spcBef>
              <a:spcAft>
                <a:spcPts val="0"/>
              </a:spcAft>
              <a:buNone/>
            </a:pPr>
            <a:r>
              <a:rPr lang="ru" sz="1800"/>
              <a:t>3)    Приобретение опыта организации и проведения социально направленных мероприятий.</a:t>
            </a:r>
            <a:endParaRPr sz="1800"/>
          </a:p>
          <a:p>
            <a:pPr marL="0" lvl="0" indent="0" algn="l" rtl="0">
              <a:spcBef>
                <a:spcPts val="0"/>
              </a:spcBef>
              <a:spcAft>
                <a:spcPts val="1600"/>
              </a:spcAft>
              <a:buNone/>
            </a:pPr>
            <a:endParaRPr/>
          </a:p>
        </p:txBody>
      </p:sp>
    </p:spTree>
  </p:cSld>
  <p:clrMapOvr>
    <a:masterClrMapping/>
  </p:clrMapOvr>
</p:sld>
</file>

<file path=ppt/theme/theme1.xml><?xml version="1.0" encoding="utf-8"?>
<a:theme xmlns:a="http://schemas.openxmlformats.org/drawingml/2006/main"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Экран (16:9)</PresentationFormat>
  <Paragraphs>29</Paragraphs>
  <Slides>10</Slides>
  <Notes>10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Maven Pro</vt:lpstr>
      <vt:lpstr>Nunito</vt:lpstr>
      <vt:lpstr>Nunito Light</vt:lpstr>
      <vt:lpstr>Momentum</vt:lpstr>
      <vt:lpstr>Социальный проект  “Вафельное сердце”</vt:lpstr>
      <vt:lpstr>География проекта</vt:lpstr>
      <vt:lpstr>Аннотация</vt:lpstr>
      <vt:lpstr>Проблема, на снижение остроты которой направлен проект</vt:lpstr>
      <vt:lpstr>Основные целевые группы, на которые направлен проект:</vt:lpstr>
      <vt:lpstr>Цель проекта</vt:lpstr>
      <vt:lpstr>Задачи проекта</vt:lpstr>
      <vt:lpstr>Методы реализации проекта</vt:lpstr>
      <vt:lpstr>Ожидаемые результаты проекта</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Социальный проект  “Вафельное сердце”</dc:title>
  <dc:creator>Ирина</dc:creator>
  <cp:lastModifiedBy>Ирина</cp:lastModifiedBy>
  <cp:revision>1</cp:revision>
  <dcterms:modified xsi:type="dcterms:W3CDTF">2018-11-19T07:06:23Z</dcterms:modified>
</cp:coreProperties>
</file>