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4E947D-146A-4EC9-8480-FB47EC678F6A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7A15974-A0E4-4C34-8BB8-59976A064F9F}">
      <dgm:prSet/>
      <dgm:spPr/>
      <dgm:t>
        <a:bodyPr/>
        <a:lstStyle/>
        <a:p>
          <a:pPr rtl="0"/>
          <a:r>
            <a:rPr lang="ru-RU" baseline="0" smtClean="0"/>
            <a:t>Курс лекций на тему «Синдром Дауна»</a:t>
          </a:r>
          <a:endParaRPr lang="ru-RU"/>
        </a:p>
      </dgm:t>
    </dgm:pt>
    <dgm:pt modelId="{E51E6CC0-471E-4D82-8146-0BFD111CC282}" type="parTrans" cxnId="{2AEE8287-7D40-4ECD-BD18-8CD4988A4CDE}">
      <dgm:prSet/>
      <dgm:spPr/>
      <dgm:t>
        <a:bodyPr/>
        <a:lstStyle/>
        <a:p>
          <a:endParaRPr lang="ru-RU"/>
        </a:p>
      </dgm:t>
    </dgm:pt>
    <dgm:pt modelId="{C297623D-96B0-44A7-8BDA-264BB8F14DE9}" type="sibTrans" cxnId="{2AEE8287-7D40-4ECD-BD18-8CD4988A4CDE}">
      <dgm:prSet/>
      <dgm:spPr/>
      <dgm:t>
        <a:bodyPr/>
        <a:lstStyle/>
        <a:p>
          <a:endParaRPr lang="ru-RU"/>
        </a:p>
      </dgm:t>
    </dgm:pt>
    <dgm:pt modelId="{673FD953-EA27-4A5C-B8FE-1256D254E2A4}">
      <dgm:prSet/>
      <dgm:spPr/>
      <dgm:t>
        <a:bodyPr/>
        <a:lstStyle/>
        <a:p>
          <a:pPr rtl="0"/>
          <a:r>
            <a:rPr lang="ru-RU" baseline="0" smtClean="0"/>
            <a:t>Поездка, направленная на знакомство с детьми</a:t>
          </a:r>
          <a:endParaRPr lang="ru-RU"/>
        </a:p>
      </dgm:t>
    </dgm:pt>
    <dgm:pt modelId="{02BFD5F4-FF72-47BD-8B04-900F9F0727E3}" type="parTrans" cxnId="{E0E62F8F-560C-487B-8DCD-E2E90743B163}">
      <dgm:prSet/>
      <dgm:spPr/>
      <dgm:t>
        <a:bodyPr/>
        <a:lstStyle/>
        <a:p>
          <a:endParaRPr lang="ru-RU"/>
        </a:p>
      </dgm:t>
    </dgm:pt>
    <dgm:pt modelId="{B0922629-D493-4C29-993F-DB280CB62145}" type="sibTrans" cxnId="{E0E62F8F-560C-487B-8DCD-E2E90743B163}">
      <dgm:prSet/>
      <dgm:spPr/>
      <dgm:t>
        <a:bodyPr/>
        <a:lstStyle/>
        <a:p>
          <a:endParaRPr lang="ru-RU"/>
        </a:p>
      </dgm:t>
    </dgm:pt>
    <dgm:pt modelId="{CF8E9882-864F-4F6F-A2EF-106A3306F8D2}">
      <dgm:prSet/>
      <dgm:spPr/>
      <dgm:t>
        <a:bodyPr/>
        <a:lstStyle/>
        <a:p>
          <a:pPr rtl="0"/>
          <a:r>
            <a:rPr lang="ru-RU" baseline="0" smtClean="0"/>
            <a:t>Обучение волонтеров со специалистами, которые работают с детьми с синдромом Дауна</a:t>
          </a:r>
          <a:endParaRPr lang="ru-RU"/>
        </a:p>
      </dgm:t>
    </dgm:pt>
    <dgm:pt modelId="{7D798F40-EA76-4654-98D9-05521AFE68C8}" type="parTrans" cxnId="{5CD7D6A8-B957-4A9B-9C00-998C00975C6F}">
      <dgm:prSet/>
      <dgm:spPr/>
      <dgm:t>
        <a:bodyPr/>
        <a:lstStyle/>
        <a:p>
          <a:endParaRPr lang="ru-RU"/>
        </a:p>
      </dgm:t>
    </dgm:pt>
    <dgm:pt modelId="{EA26BC58-1469-4E9B-95F5-82E6932EE437}" type="sibTrans" cxnId="{5CD7D6A8-B957-4A9B-9C00-998C00975C6F}">
      <dgm:prSet/>
      <dgm:spPr/>
      <dgm:t>
        <a:bodyPr/>
        <a:lstStyle/>
        <a:p>
          <a:endParaRPr lang="ru-RU"/>
        </a:p>
      </dgm:t>
    </dgm:pt>
    <dgm:pt modelId="{FBBA2292-DBDE-48D2-81A8-58C2711B2688}">
      <dgm:prSet/>
      <dgm:spPr/>
      <dgm:t>
        <a:bodyPr/>
        <a:lstStyle/>
        <a:p>
          <a:pPr rtl="0"/>
          <a:r>
            <a:rPr lang="ru-RU" baseline="0" smtClean="0"/>
            <a:t>Разработка программы по которой волонтеры будут заниматься с детьми </a:t>
          </a:r>
          <a:endParaRPr lang="ru-RU"/>
        </a:p>
      </dgm:t>
    </dgm:pt>
    <dgm:pt modelId="{1BA23F3E-07B5-4394-9631-D9EB1ED003DF}" type="parTrans" cxnId="{D90274EA-5638-49B8-BA3A-009D7F5A617E}">
      <dgm:prSet/>
      <dgm:spPr/>
      <dgm:t>
        <a:bodyPr/>
        <a:lstStyle/>
        <a:p>
          <a:endParaRPr lang="ru-RU"/>
        </a:p>
      </dgm:t>
    </dgm:pt>
    <dgm:pt modelId="{23E26805-3BF0-43E8-AA69-39EBAAD6842A}" type="sibTrans" cxnId="{D90274EA-5638-49B8-BA3A-009D7F5A617E}">
      <dgm:prSet/>
      <dgm:spPr/>
      <dgm:t>
        <a:bodyPr/>
        <a:lstStyle/>
        <a:p>
          <a:endParaRPr lang="ru-RU"/>
        </a:p>
      </dgm:t>
    </dgm:pt>
    <dgm:pt modelId="{A30B867A-5274-4291-91FE-ECD7080BEC34}">
      <dgm:prSet/>
      <dgm:spPr/>
      <dgm:t>
        <a:bodyPr/>
        <a:lstStyle/>
        <a:p>
          <a:pPr rtl="0"/>
          <a:r>
            <a:rPr lang="ru-RU" baseline="0" dirty="0" smtClean="0"/>
            <a:t>Привлечение спонсоров для данного проекта</a:t>
          </a:r>
          <a:endParaRPr lang="ru-RU" dirty="0"/>
        </a:p>
      </dgm:t>
    </dgm:pt>
    <dgm:pt modelId="{D4081023-1BE7-4C81-BAF9-67417049E522}" type="parTrans" cxnId="{E851E5D4-42EB-44B1-AD38-ECF2C3F5FE69}">
      <dgm:prSet/>
      <dgm:spPr/>
      <dgm:t>
        <a:bodyPr/>
        <a:lstStyle/>
        <a:p>
          <a:endParaRPr lang="ru-RU"/>
        </a:p>
      </dgm:t>
    </dgm:pt>
    <dgm:pt modelId="{850E4DF5-D2E8-4FE2-9F23-F8F3E343B699}" type="sibTrans" cxnId="{E851E5D4-42EB-44B1-AD38-ECF2C3F5FE69}">
      <dgm:prSet/>
      <dgm:spPr/>
      <dgm:t>
        <a:bodyPr/>
        <a:lstStyle/>
        <a:p>
          <a:endParaRPr lang="ru-RU"/>
        </a:p>
      </dgm:t>
    </dgm:pt>
    <dgm:pt modelId="{CFC32AA8-5DBD-46E7-809D-317BB6C3D725}" type="pres">
      <dgm:prSet presAssocID="{E84E947D-146A-4EC9-8480-FB47EC678F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81EE78-8372-4AFF-A3E3-A579A103E37E}" type="pres">
      <dgm:prSet presAssocID="{67A15974-A0E4-4C34-8BB8-59976A064F9F}" presName="linNode" presStyleCnt="0"/>
      <dgm:spPr/>
    </dgm:pt>
    <dgm:pt modelId="{EC727659-2F31-4157-8A33-3A4CE2909387}" type="pres">
      <dgm:prSet presAssocID="{67A15974-A0E4-4C34-8BB8-59976A064F9F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C4B44-98F5-4B7D-8637-6718BCBD0002}" type="pres">
      <dgm:prSet presAssocID="{C297623D-96B0-44A7-8BDA-264BB8F14DE9}" presName="sp" presStyleCnt="0"/>
      <dgm:spPr/>
    </dgm:pt>
    <dgm:pt modelId="{BD6E2DF6-5809-4E74-91E6-6383306E5E03}" type="pres">
      <dgm:prSet presAssocID="{673FD953-EA27-4A5C-B8FE-1256D254E2A4}" presName="linNode" presStyleCnt="0"/>
      <dgm:spPr/>
    </dgm:pt>
    <dgm:pt modelId="{F50CDBCE-A681-4945-940A-204D89C3DBD7}" type="pres">
      <dgm:prSet presAssocID="{673FD953-EA27-4A5C-B8FE-1256D254E2A4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D829F-FCFF-4533-9624-94A60606BF2D}" type="pres">
      <dgm:prSet presAssocID="{B0922629-D493-4C29-993F-DB280CB62145}" presName="sp" presStyleCnt="0"/>
      <dgm:spPr/>
    </dgm:pt>
    <dgm:pt modelId="{DC956975-626D-442F-B3C5-99135D1225DA}" type="pres">
      <dgm:prSet presAssocID="{CF8E9882-864F-4F6F-A2EF-106A3306F8D2}" presName="linNode" presStyleCnt="0"/>
      <dgm:spPr/>
    </dgm:pt>
    <dgm:pt modelId="{752ED369-ABB2-40F0-9D87-F570401F5182}" type="pres">
      <dgm:prSet presAssocID="{CF8E9882-864F-4F6F-A2EF-106A3306F8D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E4CDE-E276-4D4D-A0FB-E3A45764F3F9}" type="pres">
      <dgm:prSet presAssocID="{EA26BC58-1469-4E9B-95F5-82E6932EE437}" presName="sp" presStyleCnt="0"/>
      <dgm:spPr/>
    </dgm:pt>
    <dgm:pt modelId="{61193A0E-A1DB-46CF-A8F5-038FAE0143C1}" type="pres">
      <dgm:prSet presAssocID="{FBBA2292-DBDE-48D2-81A8-58C2711B2688}" presName="linNode" presStyleCnt="0"/>
      <dgm:spPr/>
    </dgm:pt>
    <dgm:pt modelId="{D2EEBFDA-FA62-4A4B-803D-0DE42A193ADF}" type="pres">
      <dgm:prSet presAssocID="{FBBA2292-DBDE-48D2-81A8-58C2711B2688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68704-3FA7-42AF-833B-9929B40D16B9}" type="pres">
      <dgm:prSet presAssocID="{23E26805-3BF0-43E8-AA69-39EBAAD6842A}" presName="sp" presStyleCnt="0"/>
      <dgm:spPr/>
    </dgm:pt>
    <dgm:pt modelId="{A469BF2A-2468-43F4-93BD-8E9A0697051A}" type="pres">
      <dgm:prSet presAssocID="{A30B867A-5274-4291-91FE-ECD7080BEC34}" presName="linNode" presStyleCnt="0"/>
      <dgm:spPr/>
    </dgm:pt>
    <dgm:pt modelId="{355D0294-6E4A-4417-9D4A-A34F2A77C509}" type="pres">
      <dgm:prSet presAssocID="{A30B867A-5274-4291-91FE-ECD7080BEC34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8735A5-FE1F-4001-ADF4-4A3997FDD1FF}" type="presOf" srcId="{67A15974-A0E4-4C34-8BB8-59976A064F9F}" destId="{EC727659-2F31-4157-8A33-3A4CE2909387}" srcOrd="0" destOrd="0" presId="urn:microsoft.com/office/officeart/2005/8/layout/vList5"/>
    <dgm:cxn modelId="{6912E3F6-EB69-48E3-A7B2-E14CB9F93469}" type="presOf" srcId="{673FD953-EA27-4A5C-B8FE-1256D254E2A4}" destId="{F50CDBCE-A681-4945-940A-204D89C3DBD7}" srcOrd="0" destOrd="0" presId="urn:microsoft.com/office/officeart/2005/8/layout/vList5"/>
    <dgm:cxn modelId="{2AEE8287-7D40-4ECD-BD18-8CD4988A4CDE}" srcId="{E84E947D-146A-4EC9-8480-FB47EC678F6A}" destId="{67A15974-A0E4-4C34-8BB8-59976A064F9F}" srcOrd="0" destOrd="0" parTransId="{E51E6CC0-471E-4D82-8146-0BFD111CC282}" sibTransId="{C297623D-96B0-44A7-8BDA-264BB8F14DE9}"/>
    <dgm:cxn modelId="{486AD6AA-A1A7-4212-A93C-5749F74D8C9A}" type="presOf" srcId="{CF8E9882-864F-4F6F-A2EF-106A3306F8D2}" destId="{752ED369-ABB2-40F0-9D87-F570401F5182}" srcOrd="0" destOrd="0" presId="urn:microsoft.com/office/officeart/2005/8/layout/vList5"/>
    <dgm:cxn modelId="{C435B899-6197-4B41-A712-505A1FB1F1FB}" type="presOf" srcId="{FBBA2292-DBDE-48D2-81A8-58C2711B2688}" destId="{D2EEBFDA-FA62-4A4B-803D-0DE42A193ADF}" srcOrd="0" destOrd="0" presId="urn:microsoft.com/office/officeart/2005/8/layout/vList5"/>
    <dgm:cxn modelId="{BE28C2DF-D129-44E9-83D6-BB4D93EED3F4}" type="presOf" srcId="{E84E947D-146A-4EC9-8480-FB47EC678F6A}" destId="{CFC32AA8-5DBD-46E7-809D-317BB6C3D725}" srcOrd="0" destOrd="0" presId="urn:microsoft.com/office/officeart/2005/8/layout/vList5"/>
    <dgm:cxn modelId="{E851E5D4-42EB-44B1-AD38-ECF2C3F5FE69}" srcId="{E84E947D-146A-4EC9-8480-FB47EC678F6A}" destId="{A30B867A-5274-4291-91FE-ECD7080BEC34}" srcOrd="4" destOrd="0" parTransId="{D4081023-1BE7-4C81-BAF9-67417049E522}" sibTransId="{850E4DF5-D2E8-4FE2-9F23-F8F3E343B699}"/>
    <dgm:cxn modelId="{4D790400-F695-41EE-B0EB-BC78AAB61F36}" type="presOf" srcId="{A30B867A-5274-4291-91FE-ECD7080BEC34}" destId="{355D0294-6E4A-4417-9D4A-A34F2A77C509}" srcOrd="0" destOrd="0" presId="urn:microsoft.com/office/officeart/2005/8/layout/vList5"/>
    <dgm:cxn modelId="{5CD7D6A8-B957-4A9B-9C00-998C00975C6F}" srcId="{E84E947D-146A-4EC9-8480-FB47EC678F6A}" destId="{CF8E9882-864F-4F6F-A2EF-106A3306F8D2}" srcOrd="2" destOrd="0" parTransId="{7D798F40-EA76-4654-98D9-05521AFE68C8}" sibTransId="{EA26BC58-1469-4E9B-95F5-82E6932EE437}"/>
    <dgm:cxn modelId="{D90274EA-5638-49B8-BA3A-009D7F5A617E}" srcId="{E84E947D-146A-4EC9-8480-FB47EC678F6A}" destId="{FBBA2292-DBDE-48D2-81A8-58C2711B2688}" srcOrd="3" destOrd="0" parTransId="{1BA23F3E-07B5-4394-9631-D9EB1ED003DF}" sibTransId="{23E26805-3BF0-43E8-AA69-39EBAAD6842A}"/>
    <dgm:cxn modelId="{E0E62F8F-560C-487B-8DCD-E2E90743B163}" srcId="{E84E947D-146A-4EC9-8480-FB47EC678F6A}" destId="{673FD953-EA27-4A5C-B8FE-1256D254E2A4}" srcOrd="1" destOrd="0" parTransId="{02BFD5F4-FF72-47BD-8B04-900F9F0727E3}" sibTransId="{B0922629-D493-4C29-993F-DB280CB62145}"/>
    <dgm:cxn modelId="{5EB84214-B134-4589-B20E-162CC2226702}" type="presParOf" srcId="{CFC32AA8-5DBD-46E7-809D-317BB6C3D725}" destId="{A881EE78-8372-4AFF-A3E3-A579A103E37E}" srcOrd="0" destOrd="0" presId="urn:microsoft.com/office/officeart/2005/8/layout/vList5"/>
    <dgm:cxn modelId="{FD2570A8-DC7A-4CB2-8237-3707CBFD74E0}" type="presParOf" srcId="{A881EE78-8372-4AFF-A3E3-A579A103E37E}" destId="{EC727659-2F31-4157-8A33-3A4CE2909387}" srcOrd="0" destOrd="0" presId="urn:microsoft.com/office/officeart/2005/8/layout/vList5"/>
    <dgm:cxn modelId="{BB9283F2-A8CC-40A1-8668-6912FB4FB8A7}" type="presParOf" srcId="{CFC32AA8-5DBD-46E7-809D-317BB6C3D725}" destId="{B27C4B44-98F5-4B7D-8637-6718BCBD0002}" srcOrd="1" destOrd="0" presId="urn:microsoft.com/office/officeart/2005/8/layout/vList5"/>
    <dgm:cxn modelId="{469D5FE9-20D9-4689-A71B-FAD78D6A7034}" type="presParOf" srcId="{CFC32AA8-5DBD-46E7-809D-317BB6C3D725}" destId="{BD6E2DF6-5809-4E74-91E6-6383306E5E03}" srcOrd="2" destOrd="0" presId="urn:microsoft.com/office/officeart/2005/8/layout/vList5"/>
    <dgm:cxn modelId="{388E92DC-764A-4308-8DA8-3153A08E1272}" type="presParOf" srcId="{BD6E2DF6-5809-4E74-91E6-6383306E5E03}" destId="{F50CDBCE-A681-4945-940A-204D89C3DBD7}" srcOrd="0" destOrd="0" presId="urn:microsoft.com/office/officeart/2005/8/layout/vList5"/>
    <dgm:cxn modelId="{17AC7159-BAA2-4F7F-9FEE-4BDDB5B30BF2}" type="presParOf" srcId="{CFC32AA8-5DBD-46E7-809D-317BB6C3D725}" destId="{746D829F-FCFF-4533-9624-94A60606BF2D}" srcOrd="3" destOrd="0" presId="urn:microsoft.com/office/officeart/2005/8/layout/vList5"/>
    <dgm:cxn modelId="{2649C653-A34B-4C25-A685-A63C37924BE3}" type="presParOf" srcId="{CFC32AA8-5DBD-46E7-809D-317BB6C3D725}" destId="{DC956975-626D-442F-B3C5-99135D1225DA}" srcOrd="4" destOrd="0" presId="urn:microsoft.com/office/officeart/2005/8/layout/vList5"/>
    <dgm:cxn modelId="{FBC2FFA8-6E92-425C-9711-3152260E7683}" type="presParOf" srcId="{DC956975-626D-442F-B3C5-99135D1225DA}" destId="{752ED369-ABB2-40F0-9D87-F570401F5182}" srcOrd="0" destOrd="0" presId="urn:microsoft.com/office/officeart/2005/8/layout/vList5"/>
    <dgm:cxn modelId="{4269CD4F-1F0D-46F1-86A8-A68DF16F9E33}" type="presParOf" srcId="{CFC32AA8-5DBD-46E7-809D-317BB6C3D725}" destId="{2BBE4CDE-E276-4D4D-A0FB-E3A45764F3F9}" srcOrd="5" destOrd="0" presId="urn:microsoft.com/office/officeart/2005/8/layout/vList5"/>
    <dgm:cxn modelId="{8BEC8441-AEB6-4E78-B211-276B921E727F}" type="presParOf" srcId="{CFC32AA8-5DBD-46E7-809D-317BB6C3D725}" destId="{61193A0E-A1DB-46CF-A8F5-038FAE0143C1}" srcOrd="6" destOrd="0" presId="urn:microsoft.com/office/officeart/2005/8/layout/vList5"/>
    <dgm:cxn modelId="{184CAC0F-6DF1-44C4-8239-A9C1D6511376}" type="presParOf" srcId="{61193A0E-A1DB-46CF-A8F5-038FAE0143C1}" destId="{D2EEBFDA-FA62-4A4B-803D-0DE42A193ADF}" srcOrd="0" destOrd="0" presId="urn:microsoft.com/office/officeart/2005/8/layout/vList5"/>
    <dgm:cxn modelId="{EE462139-D1D2-4328-819F-0119FAB9C37D}" type="presParOf" srcId="{CFC32AA8-5DBD-46E7-809D-317BB6C3D725}" destId="{4B568704-3FA7-42AF-833B-9929B40D16B9}" srcOrd="7" destOrd="0" presId="urn:microsoft.com/office/officeart/2005/8/layout/vList5"/>
    <dgm:cxn modelId="{5780844D-8CC5-44A3-9022-E5993B8C0BFF}" type="presParOf" srcId="{CFC32AA8-5DBD-46E7-809D-317BB6C3D725}" destId="{A469BF2A-2468-43F4-93BD-8E9A0697051A}" srcOrd="8" destOrd="0" presId="urn:microsoft.com/office/officeart/2005/8/layout/vList5"/>
    <dgm:cxn modelId="{70BBDB2B-D703-4348-951D-9984691D58E6}" type="presParOf" srcId="{A469BF2A-2468-43F4-93BD-8E9A0697051A}" destId="{355D0294-6E4A-4417-9D4A-A34F2A77C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ABF84-18FE-4DE7-98E8-8025BAE62FA9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CBA98CE-E509-48CB-B5CD-9CE6DC485653}">
      <dgm:prSet phldrT="[Текст]"/>
      <dgm:spPr/>
      <dgm:t>
        <a:bodyPr/>
        <a:lstStyle/>
        <a:p>
          <a:r>
            <a:rPr lang="ru-RU" dirty="0" smtClean="0"/>
            <a:t>Нахождение партнеров для данного проекта и заинтересованных лиц</a:t>
          </a:r>
          <a:endParaRPr lang="ru-RU" dirty="0"/>
        </a:p>
      </dgm:t>
    </dgm:pt>
    <dgm:pt modelId="{09C9993B-9D63-4A1E-8312-36888DA38282}" type="parTrans" cxnId="{E0A57CBB-6B32-45AF-B630-CAAA34230CEC}">
      <dgm:prSet/>
      <dgm:spPr/>
      <dgm:t>
        <a:bodyPr/>
        <a:lstStyle/>
        <a:p>
          <a:endParaRPr lang="ru-RU"/>
        </a:p>
      </dgm:t>
    </dgm:pt>
    <dgm:pt modelId="{4A7BC37C-B9D4-4F91-B0A8-B57469A529E5}" type="sibTrans" cxnId="{E0A57CBB-6B32-45AF-B630-CAAA34230CEC}">
      <dgm:prSet/>
      <dgm:spPr/>
      <dgm:t>
        <a:bodyPr/>
        <a:lstStyle/>
        <a:p>
          <a:endParaRPr lang="ru-RU"/>
        </a:p>
      </dgm:t>
    </dgm:pt>
    <dgm:pt modelId="{CB6DFF2D-1807-4A78-847F-B54B8B927E76}">
      <dgm:prSet phldrT="[Текст]"/>
      <dgm:spPr/>
      <dgm:t>
        <a:bodyPr/>
        <a:lstStyle/>
        <a:p>
          <a:r>
            <a:rPr lang="ru-RU" dirty="0" smtClean="0"/>
            <a:t>Сбор и обучение волонтеров</a:t>
          </a:r>
          <a:endParaRPr lang="ru-RU" dirty="0"/>
        </a:p>
      </dgm:t>
    </dgm:pt>
    <dgm:pt modelId="{F704A9CB-E5E0-49B8-AADC-10CA38998AB3}" type="parTrans" cxnId="{3551B167-4199-4C2A-8FB5-3B12C2BB8271}">
      <dgm:prSet/>
      <dgm:spPr/>
      <dgm:t>
        <a:bodyPr/>
        <a:lstStyle/>
        <a:p>
          <a:endParaRPr lang="ru-RU"/>
        </a:p>
      </dgm:t>
    </dgm:pt>
    <dgm:pt modelId="{214AEE2F-7543-42A5-906C-620A0B376BC2}" type="sibTrans" cxnId="{3551B167-4199-4C2A-8FB5-3B12C2BB8271}">
      <dgm:prSet/>
      <dgm:spPr/>
      <dgm:t>
        <a:bodyPr/>
        <a:lstStyle/>
        <a:p>
          <a:endParaRPr lang="ru-RU"/>
        </a:p>
      </dgm:t>
    </dgm:pt>
    <dgm:pt modelId="{A668C2CE-A20F-478B-ACBE-6E11C6122E4E}">
      <dgm:prSet phldrT="[Текст]"/>
      <dgm:spPr/>
      <dgm:t>
        <a:bodyPr/>
        <a:lstStyle/>
        <a:p>
          <a:r>
            <a:rPr lang="ru-RU" dirty="0" smtClean="0"/>
            <a:t>Нахождение СМИ для огласки проекта</a:t>
          </a:r>
          <a:endParaRPr lang="ru-RU" dirty="0"/>
        </a:p>
      </dgm:t>
    </dgm:pt>
    <dgm:pt modelId="{2583F1CF-2393-4297-887E-543EAE379301}" type="parTrans" cxnId="{21894861-A814-4575-AD44-3744C7744FB3}">
      <dgm:prSet/>
      <dgm:spPr/>
      <dgm:t>
        <a:bodyPr/>
        <a:lstStyle/>
        <a:p>
          <a:endParaRPr lang="ru-RU"/>
        </a:p>
      </dgm:t>
    </dgm:pt>
    <dgm:pt modelId="{4E6D77C2-29E5-42D1-BA44-40616B868728}" type="sibTrans" cxnId="{21894861-A814-4575-AD44-3744C7744FB3}">
      <dgm:prSet/>
      <dgm:spPr/>
      <dgm:t>
        <a:bodyPr/>
        <a:lstStyle/>
        <a:p>
          <a:endParaRPr lang="ru-RU"/>
        </a:p>
      </dgm:t>
    </dgm:pt>
    <dgm:pt modelId="{F000100B-ABAE-4DF7-997A-17997A99235D}">
      <dgm:prSet phldrT="[Текст]"/>
      <dgm:spPr/>
      <dgm:t>
        <a:bodyPr/>
        <a:lstStyle/>
        <a:p>
          <a:r>
            <a:rPr lang="ru-RU" dirty="0" smtClean="0"/>
            <a:t>Проведение поездок и встреч с детьми с синдромом Дауна</a:t>
          </a:r>
          <a:endParaRPr lang="ru-RU" dirty="0"/>
        </a:p>
      </dgm:t>
    </dgm:pt>
    <dgm:pt modelId="{0C0B677D-C718-42E7-B064-0A175C57C22E}" type="parTrans" cxnId="{06D6E979-FC04-42CB-AABD-875F832BAFEA}">
      <dgm:prSet/>
      <dgm:spPr/>
      <dgm:t>
        <a:bodyPr/>
        <a:lstStyle/>
        <a:p>
          <a:endParaRPr lang="ru-RU"/>
        </a:p>
      </dgm:t>
    </dgm:pt>
    <dgm:pt modelId="{308015CE-8A71-47C6-8F30-E7AB12E89F1C}" type="sibTrans" cxnId="{06D6E979-FC04-42CB-AABD-875F832BAFEA}">
      <dgm:prSet/>
      <dgm:spPr/>
      <dgm:t>
        <a:bodyPr/>
        <a:lstStyle/>
        <a:p>
          <a:endParaRPr lang="ru-RU"/>
        </a:p>
      </dgm:t>
    </dgm:pt>
    <dgm:pt modelId="{11CA331E-0C56-4FF0-85DF-1AB33A3EA87F}">
      <dgm:prSet phldrT="[Текст]"/>
      <dgm:spPr/>
      <dgm:t>
        <a:bodyPr/>
        <a:lstStyle/>
        <a:p>
          <a:r>
            <a:rPr lang="ru-RU" dirty="0" smtClean="0"/>
            <a:t>Написание отчета по проекту</a:t>
          </a:r>
          <a:endParaRPr lang="ru-RU" dirty="0"/>
        </a:p>
      </dgm:t>
    </dgm:pt>
    <dgm:pt modelId="{92A19121-A024-4B70-B92F-B31010EC5485}" type="parTrans" cxnId="{5732676A-14CA-44BD-BD29-4BC7A789AFA8}">
      <dgm:prSet/>
      <dgm:spPr/>
      <dgm:t>
        <a:bodyPr/>
        <a:lstStyle/>
        <a:p>
          <a:endParaRPr lang="ru-RU"/>
        </a:p>
      </dgm:t>
    </dgm:pt>
    <dgm:pt modelId="{56F85D66-D72E-4C98-84A3-87EA2C8BDD99}" type="sibTrans" cxnId="{5732676A-14CA-44BD-BD29-4BC7A789AFA8}">
      <dgm:prSet/>
      <dgm:spPr/>
      <dgm:t>
        <a:bodyPr/>
        <a:lstStyle/>
        <a:p>
          <a:endParaRPr lang="ru-RU"/>
        </a:p>
      </dgm:t>
    </dgm:pt>
    <dgm:pt modelId="{80D4CF33-17B8-42CA-9965-F53BA6614F6B}" type="pres">
      <dgm:prSet presAssocID="{D48ABF84-18FE-4DE7-98E8-8025BAE62F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B3D95D-54F3-4DE1-90C0-1B5CFE0DACBE}" type="pres">
      <dgm:prSet presAssocID="{1CBA98CE-E509-48CB-B5CD-9CE6DC48565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CE30C-5D62-449C-90DD-B5DDC4E1CF7B}" type="pres">
      <dgm:prSet presAssocID="{4A7BC37C-B9D4-4F91-B0A8-B57469A529E5}" presName="sibTrans" presStyleCnt="0"/>
      <dgm:spPr/>
    </dgm:pt>
    <dgm:pt modelId="{741FF4BE-F94F-44E3-8BB3-B3C81169482E}" type="pres">
      <dgm:prSet presAssocID="{CB6DFF2D-1807-4A78-847F-B54B8B927E7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7FC1B-8306-43D7-8F69-E6D37FD5FBCC}" type="pres">
      <dgm:prSet presAssocID="{214AEE2F-7543-42A5-906C-620A0B376BC2}" presName="sibTrans" presStyleCnt="0"/>
      <dgm:spPr/>
    </dgm:pt>
    <dgm:pt modelId="{C52D9EED-9DC0-495C-8538-FE3BED3B011B}" type="pres">
      <dgm:prSet presAssocID="{A668C2CE-A20F-478B-ACBE-6E11C6122E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FC23FC-4169-42D2-B700-5ACD0398346B}" type="pres">
      <dgm:prSet presAssocID="{4E6D77C2-29E5-42D1-BA44-40616B868728}" presName="sibTrans" presStyleCnt="0"/>
      <dgm:spPr/>
    </dgm:pt>
    <dgm:pt modelId="{A743BE37-6214-44BC-8FE1-5F27DA0C75E0}" type="pres">
      <dgm:prSet presAssocID="{F000100B-ABAE-4DF7-997A-17997A99235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CDCAA-63D5-4138-B37C-A2000AA370B0}" type="pres">
      <dgm:prSet presAssocID="{308015CE-8A71-47C6-8F30-E7AB12E89F1C}" presName="sibTrans" presStyleCnt="0"/>
      <dgm:spPr/>
    </dgm:pt>
    <dgm:pt modelId="{8168C963-9604-42CF-B572-A28F28319AE2}" type="pres">
      <dgm:prSet presAssocID="{11CA331E-0C56-4FF0-85DF-1AB33A3EA87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E8C616-8617-480C-8CD7-4EC91060EB8B}" type="presOf" srcId="{F000100B-ABAE-4DF7-997A-17997A99235D}" destId="{A743BE37-6214-44BC-8FE1-5F27DA0C75E0}" srcOrd="0" destOrd="0" presId="urn:microsoft.com/office/officeart/2005/8/layout/default"/>
    <dgm:cxn modelId="{5732676A-14CA-44BD-BD29-4BC7A789AFA8}" srcId="{D48ABF84-18FE-4DE7-98E8-8025BAE62FA9}" destId="{11CA331E-0C56-4FF0-85DF-1AB33A3EA87F}" srcOrd="4" destOrd="0" parTransId="{92A19121-A024-4B70-B92F-B31010EC5485}" sibTransId="{56F85D66-D72E-4C98-84A3-87EA2C8BDD99}"/>
    <dgm:cxn modelId="{E0A57CBB-6B32-45AF-B630-CAAA34230CEC}" srcId="{D48ABF84-18FE-4DE7-98E8-8025BAE62FA9}" destId="{1CBA98CE-E509-48CB-B5CD-9CE6DC485653}" srcOrd="0" destOrd="0" parTransId="{09C9993B-9D63-4A1E-8312-36888DA38282}" sibTransId="{4A7BC37C-B9D4-4F91-B0A8-B57469A529E5}"/>
    <dgm:cxn modelId="{CB4E1522-8C8B-402B-91A0-47972CAC7D14}" type="presOf" srcId="{CB6DFF2D-1807-4A78-847F-B54B8B927E76}" destId="{741FF4BE-F94F-44E3-8BB3-B3C81169482E}" srcOrd="0" destOrd="0" presId="urn:microsoft.com/office/officeart/2005/8/layout/default"/>
    <dgm:cxn modelId="{A30B6D20-C7A6-422E-AC16-E604A57D8F1E}" type="presOf" srcId="{A668C2CE-A20F-478B-ACBE-6E11C6122E4E}" destId="{C52D9EED-9DC0-495C-8538-FE3BED3B011B}" srcOrd="0" destOrd="0" presId="urn:microsoft.com/office/officeart/2005/8/layout/default"/>
    <dgm:cxn modelId="{E9384CD9-176A-47A5-8E60-3B13396D462F}" type="presOf" srcId="{11CA331E-0C56-4FF0-85DF-1AB33A3EA87F}" destId="{8168C963-9604-42CF-B572-A28F28319AE2}" srcOrd="0" destOrd="0" presId="urn:microsoft.com/office/officeart/2005/8/layout/default"/>
    <dgm:cxn modelId="{21894861-A814-4575-AD44-3744C7744FB3}" srcId="{D48ABF84-18FE-4DE7-98E8-8025BAE62FA9}" destId="{A668C2CE-A20F-478B-ACBE-6E11C6122E4E}" srcOrd="2" destOrd="0" parTransId="{2583F1CF-2393-4297-887E-543EAE379301}" sibTransId="{4E6D77C2-29E5-42D1-BA44-40616B868728}"/>
    <dgm:cxn modelId="{7312466C-26F2-4633-BD38-EFA4CBE44620}" type="presOf" srcId="{D48ABF84-18FE-4DE7-98E8-8025BAE62FA9}" destId="{80D4CF33-17B8-42CA-9965-F53BA6614F6B}" srcOrd="0" destOrd="0" presId="urn:microsoft.com/office/officeart/2005/8/layout/default"/>
    <dgm:cxn modelId="{794E246E-21A7-4EAD-BF68-38D3CD604696}" type="presOf" srcId="{1CBA98CE-E509-48CB-B5CD-9CE6DC485653}" destId="{C7B3D95D-54F3-4DE1-90C0-1B5CFE0DACBE}" srcOrd="0" destOrd="0" presId="urn:microsoft.com/office/officeart/2005/8/layout/default"/>
    <dgm:cxn modelId="{06D6E979-FC04-42CB-AABD-875F832BAFEA}" srcId="{D48ABF84-18FE-4DE7-98E8-8025BAE62FA9}" destId="{F000100B-ABAE-4DF7-997A-17997A99235D}" srcOrd="3" destOrd="0" parTransId="{0C0B677D-C718-42E7-B064-0A175C57C22E}" sibTransId="{308015CE-8A71-47C6-8F30-E7AB12E89F1C}"/>
    <dgm:cxn modelId="{3551B167-4199-4C2A-8FB5-3B12C2BB8271}" srcId="{D48ABF84-18FE-4DE7-98E8-8025BAE62FA9}" destId="{CB6DFF2D-1807-4A78-847F-B54B8B927E76}" srcOrd="1" destOrd="0" parTransId="{F704A9CB-E5E0-49B8-AADC-10CA38998AB3}" sibTransId="{214AEE2F-7543-42A5-906C-620A0B376BC2}"/>
    <dgm:cxn modelId="{262D8524-AA7C-4B9F-A24F-FF2072C15782}" type="presParOf" srcId="{80D4CF33-17B8-42CA-9965-F53BA6614F6B}" destId="{C7B3D95D-54F3-4DE1-90C0-1B5CFE0DACBE}" srcOrd="0" destOrd="0" presId="urn:microsoft.com/office/officeart/2005/8/layout/default"/>
    <dgm:cxn modelId="{8DE5FB12-6A0C-42DB-8A7A-DD45FF698C64}" type="presParOf" srcId="{80D4CF33-17B8-42CA-9965-F53BA6614F6B}" destId="{4F7CE30C-5D62-449C-90DD-B5DDC4E1CF7B}" srcOrd="1" destOrd="0" presId="urn:microsoft.com/office/officeart/2005/8/layout/default"/>
    <dgm:cxn modelId="{EEA9A259-BA46-479E-AED8-093B706607EB}" type="presParOf" srcId="{80D4CF33-17B8-42CA-9965-F53BA6614F6B}" destId="{741FF4BE-F94F-44E3-8BB3-B3C81169482E}" srcOrd="2" destOrd="0" presId="urn:microsoft.com/office/officeart/2005/8/layout/default"/>
    <dgm:cxn modelId="{ADCE4FAC-EEAA-448A-866C-8064A2382388}" type="presParOf" srcId="{80D4CF33-17B8-42CA-9965-F53BA6614F6B}" destId="{FDE7FC1B-8306-43D7-8F69-E6D37FD5FBCC}" srcOrd="3" destOrd="0" presId="urn:microsoft.com/office/officeart/2005/8/layout/default"/>
    <dgm:cxn modelId="{DC159722-6988-44F6-A74C-99BBDC33167E}" type="presParOf" srcId="{80D4CF33-17B8-42CA-9965-F53BA6614F6B}" destId="{C52D9EED-9DC0-495C-8538-FE3BED3B011B}" srcOrd="4" destOrd="0" presId="urn:microsoft.com/office/officeart/2005/8/layout/default"/>
    <dgm:cxn modelId="{719259B8-E6AF-456B-91B6-5CF988655533}" type="presParOf" srcId="{80D4CF33-17B8-42CA-9965-F53BA6614F6B}" destId="{EEFC23FC-4169-42D2-B700-5ACD0398346B}" srcOrd="5" destOrd="0" presId="urn:microsoft.com/office/officeart/2005/8/layout/default"/>
    <dgm:cxn modelId="{7EEEFAB2-56EE-4599-92C0-17844C0B6A65}" type="presParOf" srcId="{80D4CF33-17B8-42CA-9965-F53BA6614F6B}" destId="{A743BE37-6214-44BC-8FE1-5F27DA0C75E0}" srcOrd="6" destOrd="0" presId="urn:microsoft.com/office/officeart/2005/8/layout/default"/>
    <dgm:cxn modelId="{1BC12221-6369-4837-8AD9-AC309280877D}" type="presParOf" srcId="{80D4CF33-17B8-42CA-9965-F53BA6614F6B}" destId="{33ACDCAA-63D5-4138-B37C-A2000AA370B0}" srcOrd="7" destOrd="0" presId="urn:microsoft.com/office/officeart/2005/8/layout/default"/>
    <dgm:cxn modelId="{0772EAF2-09E8-4F02-9273-9700AC06DF45}" type="presParOf" srcId="{80D4CF33-17B8-42CA-9965-F53BA6614F6B}" destId="{8168C963-9604-42CF-B572-A28F28319AE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727659-2F31-4157-8A33-3A4CE2909387}">
      <dsp:nvSpPr>
        <dsp:cNvPr id="0" name=""/>
        <dsp:cNvSpPr/>
      </dsp:nvSpPr>
      <dsp:spPr>
        <a:xfrm>
          <a:off x="2535936" y="2164"/>
          <a:ext cx="2852928" cy="9463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Курс лекций на тему «Синдром Дауна»</a:t>
          </a:r>
          <a:endParaRPr lang="ru-RU" sz="1500" kern="1200"/>
        </a:p>
      </dsp:txBody>
      <dsp:txXfrm>
        <a:off x="2582131" y="48359"/>
        <a:ext cx="2760538" cy="853920"/>
      </dsp:txXfrm>
    </dsp:sp>
    <dsp:sp modelId="{F50CDBCE-A681-4945-940A-204D89C3DBD7}">
      <dsp:nvSpPr>
        <dsp:cNvPr id="0" name=""/>
        <dsp:cNvSpPr/>
      </dsp:nvSpPr>
      <dsp:spPr>
        <a:xfrm>
          <a:off x="2535936" y="995790"/>
          <a:ext cx="2852928" cy="9463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Поездка, направленная на знакомство с детьми</a:t>
          </a:r>
          <a:endParaRPr lang="ru-RU" sz="1500" kern="1200"/>
        </a:p>
      </dsp:txBody>
      <dsp:txXfrm>
        <a:off x="2582131" y="1041985"/>
        <a:ext cx="2760538" cy="853920"/>
      </dsp:txXfrm>
    </dsp:sp>
    <dsp:sp modelId="{752ED369-ABB2-40F0-9D87-F570401F5182}">
      <dsp:nvSpPr>
        <dsp:cNvPr id="0" name=""/>
        <dsp:cNvSpPr/>
      </dsp:nvSpPr>
      <dsp:spPr>
        <a:xfrm>
          <a:off x="2535936" y="1989416"/>
          <a:ext cx="2852928" cy="9463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Обучение волонтеров со специалистами, которые работают с детьми с синдромом Дауна</a:t>
          </a:r>
          <a:endParaRPr lang="ru-RU" sz="1500" kern="1200"/>
        </a:p>
      </dsp:txBody>
      <dsp:txXfrm>
        <a:off x="2582131" y="2035611"/>
        <a:ext cx="2760538" cy="853920"/>
      </dsp:txXfrm>
    </dsp:sp>
    <dsp:sp modelId="{D2EEBFDA-FA62-4A4B-803D-0DE42A193ADF}">
      <dsp:nvSpPr>
        <dsp:cNvPr id="0" name=""/>
        <dsp:cNvSpPr/>
      </dsp:nvSpPr>
      <dsp:spPr>
        <a:xfrm>
          <a:off x="2535936" y="2983042"/>
          <a:ext cx="2852928" cy="9463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smtClean="0"/>
            <a:t>Разработка программы по которой волонтеры будут заниматься с детьми </a:t>
          </a:r>
          <a:endParaRPr lang="ru-RU" sz="1500" kern="1200"/>
        </a:p>
      </dsp:txBody>
      <dsp:txXfrm>
        <a:off x="2582131" y="3029237"/>
        <a:ext cx="2760538" cy="853920"/>
      </dsp:txXfrm>
    </dsp:sp>
    <dsp:sp modelId="{355D0294-6E4A-4417-9D4A-A34F2A77C509}">
      <dsp:nvSpPr>
        <dsp:cNvPr id="0" name=""/>
        <dsp:cNvSpPr/>
      </dsp:nvSpPr>
      <dsp:spPr>
        <a:xfrm>
          <a:off x="2535936" y="3976669"/>
          <a:ext cx="2852928" cy="94631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baseline="0" dirty="0" smtClean="0"/>
            <a:t>Привлечение спонсоров для данного проекта</a:t>
          </a:r>
          <a:endParaRPr lang="ru-RU" sz="1500" kern="1200" dirty="0"/>
        </a:p>
      </dsp:txBody>
      <dsp:txXfrm>
        <a:off x="2582131" y="4022864"/>
        <a:ext cx="2760538" cy="853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3D95D-54F3-4DE1-90C0-1B5CFE0DACBE}">
      <dsp:nvSpPr>
        <dsp:cNvPr id="0" name=""/>
        <dsp:cNvSpPr/>
      </dsp:nvSpPr>
      <dsp:spPr>
        <a:xfrm>
          <a:off x="0" y="447675"/>
          <a:ext cx="2476500" cy="14858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Нахождение партнеров для данного проекта и заинтересованных лиц</a:t>
          </a:r>
          <a:endParaRPr lang="ru-RU" sz="2000" kern="1200" dirty="0"/>
        </a:p>
      </dsp:txBody>
      <dsp:txXfrm>
        <a:off x="0" y="447675"/>
        <a:ext cx="2476500" cy="1485899"/>
      </dsp:txXfrm>
    </dsp:sp>
    <dsp:sp modelId="{741FF4BE-F94F-44E3-8BB3-B3C81169482E}">
      <dsp:nvSpPr>
        <dsp:cNvPr id="0" name=""/>
        <dsp:cNvSpPr/>
      </dsp:nvSpPr>
      <dsp:spPr>
        <a:xfrm>
          <a:off x="2724149" y="447675"/>
          <a:ext cx="2476500" cy="14858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Сбор и обучение волонтеров</a:t>
          </a:r>
          <a:endParaRPr lang="ru-RU" sz="2000" kern="1200" dirty="0"/>
        </a:p>
      </dsp:txBody>
      <dsp:txXfrm>
        <a:off x="2724149" y="447675"/>
        <a:ext cx="2476500" cy="1485899"/>
      </dsp:txXfrm>
    </dsp:sp>
    <dsp:sp modelId="{C52D9EED-9DC0-495C-8538-FE3BED3B011B}">
      <dsp:nvSpPr>
        <dsp:cNvPr id="0" name=""/>
        <dsp:cNvSpPr/>
      </dsp:nvSpPr>
      <dsp:spPr>
        <a:xfrm>
          <a:off x="5448300" y="447675"/>
          <a:ext cx="2476500" cy="14858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Нахождение СМИ для огласки проекта</a:t>
          </a:r>
          <a:endParaRPr lang="ru-RU" sz="2000" kern="1200" dirty="0"/>
        </a:p>
      </dsp:txBody>
      <dsp:txXfrm>
        <a:off x="5448300" y="447675"/>
        <a:ext cx="2476500" cy="1485899"/>
      </dsp:txXfrm>
    </dsp:sp>
    <dsp:sp modelId="{A743BE37-6214-44BC-8FE1-5F27DA0C75E0}">
      <dsp:nvSpPr>
        <dsp:cNvPr id="0" name=""/>
        <dsp:cNvSpPr/>
      </dsp:nvSpPr>
      <dsp:spPr>
        <a:xfrm>
          <a:off x="1362074" y="2181225"/>
          <a:ext cx="2476500" cy="14858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Проведение поездок и встреч с детьми с синдромом Дауна</a:t>
          </a:r>
          <a:endParaRPr lang="ru-RU" sz="2000" kern="1200" dirty="0"/>
        </a:p>
      </dsp:txBody>
      <dsp:txXfrm>
        <a:off x="1362074" y="2181225"/>
        <a:ext cx="2476500" cy="1485899"/>
      </dsp:txXfrm>
    </dsp:sp>
    <dsp:sp modelId="{8168C963-9604-42CF-B572-A28F28319AE2}">
      <dsp:nvSpPr>
        <dsp:cNvPr id="0" name=""/>
        <dsp:cNvSpPr/>
      </dsp:nvSpPr>
      <dsp:spPr>
        <a:xfrm>
          <a:off x="4086225" y="2181224"/>
          <a:ext cx="2476500" cy="148589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Написание отчета по проекту</a:t>
          </a:r>
          <a:endParaRPr lang="ru-RU" sz="2000" kern="1200" dirty="0"/>
        </a:p>
      </dsp:txBody>
      <dsp:txXfrm>
        <a:off x="4086225" y="2181224"/>
        <a:ext cx="2476500" cy="1485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7829" y="481021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Автор:</a:t>
            </a:r>
          </a:p>
          <a:p>
            <a:pPr algn="r"/>
            <a:r>
              <a:rPr lang="ru-RU" sz="2400" dirty="0" smtClean="0">
                <a:latin typeface="Arial" pitchFamily="34" charset="0"/>
                <a:cs typeface="Arial" pitchFamily="34" charset="0"/>
              </a:rPr>
              <a:t> Ключарева Екатерина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547736"/>
            <a:ext cx="8077200" cy="1673352"/>
          </a:xfrm>
        </p:spPr>
        <p:txBody>
          <a:bodyPr/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Социальный 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Лучики солнца</a:t>
            </a:r>
            <a:endParaRPr lang="ru-RU" b="1" i="1" u="sng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Katarinka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" y="4221088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D:\Учеба\Пионер\YGXIGBoDt8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7" y="18541"/>
            <a:ext cx="1514678" cy="1538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atarinka\Desktop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070" y="18542"/>
            <a:ext cx="1538250" cy="1538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0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atarinka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" y="4251920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Помощь в социализации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детям с синдромом Дауна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на основе волонтерского движения и попытка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изменить отношение к людям с синдромом Дауна </a:t>
            </a:r>
          </a:p>
        </p:txBody>
      </p:sp>
    </p:spTree>
    <p:extLst>
      <p:ext uri="{BB962C8B-B14F-4D97-AF65-F5344CB8AC3E}">
        <p14:creationId xmlns:p14="http://schemas.microsoft.com/office/powerpoint/2010/main" val="2356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Информирование общества о проблеме 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Помощь в социализации детям с синдромом Дауна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азвитие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добровольческого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движения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Воспитание в людях доброты и толерантности</a:t>
            </a:r>
          </a:p>
        </p:txBody>
      </p:sp>
      <p:pic>
        <p:nvPicPr>
          <p:cNvPr id="4" name="Picture 2" descr="C:\Users\Katarinka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" y="4221088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547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рамках проекта будут реализованы следующие мероприятия: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42266711"/>
              </p:ext>
            </p:extLst>
          </p:nvPr>
        </p:nvGraphicFramePr>
        <p:xfrm>
          <a:off x="609600" y="1600200"/>
          <a:ext cx="79248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Katarinka\Desktop\Без названия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" y="4221088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811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реализации проекта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98302484"/>
              </p:ext>
            </p:extLst>
          </p:nvPr>
        </p:nvGraphicFramePr>
        <p:xfrm>
          <a:off x="755576" y="1556792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Katarinka\Desktop\Без названия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" y="4221088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301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atarinka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63" y="4725144"/>
            <a:ext cx="1821864" cy="17659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Календарный План реализации проекта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6580741"/>
              </p:ext>
            </p:extLst>
          </p:nvPr>
        </p:nvGraphicFramePr>
        <p:xfrm>
          <a:off x="539552" y="1556792"/>
          <a:ext cx="7924800" cy="3840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41600"/>
                <a:gridCol w="2641600"/>
                <a:gridCol w="264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Количественные показатели реализации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Нахождение</a:t>
                      </a:r>
                      <a:r>
                        <a:rPr lang="ru-RU" baseline="0" dirty="0" smtClean="0"/>
                        <a:t> объекта для реализации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10.09.18-10.10.18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человека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и обучение волонтеров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15.10.18-1.11.18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человек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Привлечение партнеров и СМ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25.09.18-05.18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человека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Поездки с волонтерам на встречи с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(по договору)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20-25 человек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Написание отчета</a:t>
                      </a:r>
                      <a:r>
                        <a:rPr lang="ru-RU" baseline="0" dirty="0" smtClean="0"/>
                        <a:t> по проекту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20.12.18-25.12.18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человек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1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Придать проблеме огласки, убрать стереотипы. Опубликовать в СМИ не менее 2-ух статей, прочитать 3 лекций о синдроме Дауна студентам.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Обучены студенты-волонтеры. Совершено несколько поездок, где они смогли реализовать программу для детей с синдромом Дауна и дальше сотрудничать с фондами по поддержке детей с синдромом Дауна.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Планируется сделать больший охват волонтеров, которые заинтересованы дальше продолжать проект развивать его.</a:t>
            </a: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Katarinka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" y="4221088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1764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4702100"/>
            <a:ext cx="6120680" cy="11430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i="1" dirty="0">
                <a:solidFill>
                  <a:srgbClr val="FFFF00"/>
                </a:solidFill>
              </a:rPr>
              <a:t>«Не верьте в стереотипы. Верьте в человека»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7924800" cy="3366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  <a:cs typeface="Arial" pitchFamily="34" charset="0"/>
              </a:rPr>
              <a:t>Спасибо за внимание</a:t>
            </a:r>
            <a:endParaRPr lang="ru-RU" sz="4400" i="1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4" name="Picture 2" descr="C:\Users\Katarinka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" y="4221088"/>
            <a:ext cx="2171700" cy="210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136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335</TotalTime>
  <Words>268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Горизонт</vt:lpstr>
      <vt:lpstr>Социальный проект Лучики солнца</vt:lpstr>
      <vt:lpstr>Цель проекта:</vt:lpstr>
      <vt:lpstr>Задачи проекта:</vt:lpstr>
      <vt:lpstr>В рамках проекта будут реализованы следующие мероприятия:</vt:lpstr>
      <vt:lpstr>Методы реализации проекта</vt:lpstr>
      <vt:lpstr>Календарный План реализации проекта</vt:lpstr>
      <vt:lpstr>Ожидаемые результаты</vt:lpstr>
      <vt:lpstr> «Не верьте в стереотипы. Верьте в человека»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Лучики солнца</dc:title>
  <dc:creator>Katarinka</dc:creator>
  <cp:lastModifiedBy>Katarinka</cp:lastModifiedBy>
  <cp:revision>10</cp:revision>
  <dcterms:created xsi:type="dcterms:W3CDTF">2018-05-13T13:20:16Z</dcterms:created>
  <dcterms:modified xsi:type="dcterms:W3CDTF">2018-05-15T09:09:46Z</dcterms:modified>
</cp:coreProperties>
</file>