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25.06.2018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25.06.2018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25.06.2018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3100" b="1" dirty="0" smtClean="0"/>
              <a:t>                                 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образовательное учреждение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«Курганский техникум сервиса и технологий»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algn="ctr">
              <a:buNone/>
            </a:pPr>
            <a:r>
              <a:rPr lang="ru-RU" sz="6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СОЦИАЛЬНЫЙ ПРОЕКТ</a:t>
            </a:r>
            <a:endParaRPr lang="ru-RU" sz="65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ru-RU" sz="6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«ПОДАРИ СЕРДЦЕ ДЕТЯМ»</a:t>
            </a:r>
            <a:endParaRPr lang="ru-RU" sz="65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ru-RU" sz="65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ru-RU" sz="65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ru-RU" sz="65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ru-RU" b="1" dirty="0" smtClean="0"/>
              <a:t>                                                                  </a:t>
            </a:r>
          </a:p>
          <a:p>
            <a:pPr algn="r">
              <a:buNone/>
            </a:pPr>
            <a:endParaRPr lang="ru-RU" b="1" dirty="0" smtClean="0"/>
          </a:p>
          <a:p>
            <a:pPr algn="r">
              <a:buNone/>
            </a:pPr>
            <a:endParaRPr lang="ru-RU" b="1" dirty="0" smtClean="0"/>
          </a:p>
          <a:p>
            <a:pPr algn="r">
              <a:buNone/>
            </a:pPr>
            <a:endParaRPr lang="ru-RU" b="1" dirty="0" smtClean="0"/>
          </a:p>
          <a:p>
            <a:pPr algn="r">
              <a:buNone/>
            </a:pPr>
            <a:endParaRPr lang="ru-RU" b="1" dirty="0" smtClean="0"/>
          </a:p>
          <a:p>
            <a:pPr algn="r">
              <a:buNone/>
            </a:pPr>
            <a:endParaRPr lang="ru-RU" b="1" dirty="0" smtClean="0"/>
          </a:p>
          <a:p>
            <a:pPr algn="r">
              <a:buNone/>
            </a:pPr>
            <a:r>
              <a:rPr lang="ru-RU" b="1" dirty="0" smtClean="0"/>
              <a:t>    Разработчики: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                                                                                                                                                                      студентка группы №230</a:t>
            </a:r>
            <a:endParaRPr lang="ru-RU" dirty="0" smtClean="0"/>
          </a:p>
          <a:p>
            <a:pPr algn="r">
              <a:buNone/>
            </a:pPr>
            <a:r>
              <a:rPr lang="ru-RU" b="1" i="1" dirty="0" smtClean="0"/>
              <a:t>                                                            Лаптева Лидия Александровна                                                                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  <p:pic>
        <p:nvPicPr>
          <p:cNvPr id="4" name="Рисунок 4" descr="C:\Documents and Settings\ZAMUMR\Мои документы\эмблем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215900"/>
            <a:ext cx="2027237" cy="105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1380197708_serdce-iz-stvolovyh-kleto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71800" y="2492896"/>
            <a:ext cx="3672408" cy="259035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Актуальность проекта</a:t>
            </a:r>
            <a:b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В основе любого волонтерского движения лежит старый как мир принцип: хочешь почувствовать себя человеком - помоги другому.</a:t>
            </a:r>
          </a:p>
          <a:p>
            <a:pPr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  <p:pic>
        <p:nvPicPr>
          <p:cNvPr id="4" name="Рисунок 3" descr="758d0d70546cdc103c1d555cf4660d2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59832" y="3429000"/>
            <a:ext cx="3016551" cy="223224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Цель 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Оказание помощи детям сиротам, как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слабозащищенным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слоям населения посредством привлечения студентов-волонтеров.</a:t>
            </a:r>
          </a:p>
          <a:p>
            <a:pPr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  <p:pic>
        <p:nvPicPr>
          <p:cNvPr id="5" name="Рисунок 4" descr="0986725d63c844e9d0bdbad8bd2265a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71800" y="3356992"/>
            <a:ext cx="3816424" cy="254034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Задачи 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1.формирование  у студентов активной жизненной	 и гражданской позиции, основанной на готовности к участию в социально-значимой деятельности;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2.организация  волонтерской группы;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3.разработка плана посещения Дома ребенка;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4.очертить круг конкретных  дел необходимых для реализации проекта;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5.участвовать  в благотворительных сборах игрушек, памперсов и материальных пожертвованиях среди студентов, преподавателей и сотрудников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КТСиТ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7.ежегодное оказание помощи Дому ребенка в уборке территории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8.оказание посильной материальной помощи ( закупать альбомы для рисования, кисти, карандаши…)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9.привитие доброго и внимательного отношения к одиноким детям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10.формирование ценностного отношения студентов к милосердию, доброте, бескорыстию, добровольчеству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Реализация проекта включает в себя проведение нескольких акций: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 algn="just"/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прогулки с детьми, игры на детской площадке </a:t>
            </a:r>
          </a:p>
          <a:p>
            <a:pPr lvl="0" algn="just">
              <a:buNone/>
            </a:pP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    (в течение года)</a:t>
            </a:r>
          </a:p>
          <a:p>
            <a:pPr lvl="0" algn="just"/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прогулки с детьми, игры на детской площадке</a:t>
            </a:r>
          </a:p>
          <a:p>
            <a:pPr lvl="0" algn="just">
              <a:buNone/>
            </a:pP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    (в течение года)</a:t>
            </a:r>
          </a:p>
          <a:p>
            <a:pPr lvl="0" algn="just"/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уборка территории, прилегающей к Дому ребенка от снега</a:t>
            </a:r>
          </a:p>
          <a:p>
            <a:pPr lvl="0" algn="just"/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проведение концерта,  посвященного светлому празднику Пасхи, материальная помощь  для детей (апрель)</a:t>
            </a:r>
          </a:p>
          <a:p>
            <a:pPr lvl="0" algn="just"/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планета детства – День защиты детей (июнь)</a:t>
            </a:r>
          </a:p>
          <a:p>
            <a:pPr lvl="0" algn="just"/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«Новогодний подарок» (новогодняя программа для детей) (декабрь)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-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504" y="116632"/>
            <a:ext cx="4425332" cy="3096344"/>
          </a:xfrm>
          <a:prstGeom prst="rect">
            <a:avLst/>
          </a:prstGeom>
        </p:spPr>
      </p:pic>
      <p:pic>
        <p:nvPicPr>
          <p:cNvPr id="3" name="Рисунок 2" descr="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44008" y="116632"/>
            <a:ext cx="4228976" cy="3087152"/>
          </a:xfrm>
          <a:prstGeom prst="rect">
            <a:avLst/>
          </a:prstGeom>
        </p:spPr>
      </p:pic>
      <p:pic>
        <p:nvPicPr>
          <p:cNvPr id="4" name="Рисунок 3" descr="3 (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835696" y="3284984"/>
            <a:ext cx="5088476" cy="341654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-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3140968"/>
            <a:ext cx="4416489" cy="3312368"/>
          </a:xfrm>
          <a:prstGeom prst="rect">
            <a:avLst/>
          </a:prstGeom>
        </p:spPr>
      </p:pic>
      <p:pic>
        <p:nvPicPr>
          <p:cNvPr id="3" name="Рисунок 2" descr="1-0 (2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16632"/>
            <a:ext cx="4754893" cy="2852936"/>
          </a:xfrm>
          <a:prstGeom prst="rect">
            <a:avLst/>
          </a:prstGeom>
        </p:spPr>
      </p:pic>
      <p:pic>
        <p:nvPicPr>
          <p:cNvPr id="4" name="Рисунок 3" descr="1-1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932040" y="0"/>
            <a:ext cx="411362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-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067943" cy="3430634"/>
          </a:xfrm>
          <a:prstGeom prst="rect">
            <a:avLst/>
          </a:prstGeom>
        </p:spPr>
      </p:pic>
      <p:pic>
        <p:nvPicPr>
          <p:cNvPr id="3" name="Рисунок 2" descr="1-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67945" y="0"/>
            <a:ext cx="5076056" cy="3429000"/>
          </a:xfrm>
          <a:prstGeom prst="rect">
            <a:avLst/>
          </a:prstGeom>
        </p:spPr>
      </p:pic>
      <p:pic>
        <p:nvPicPr>
          <p:cNvPr id="4" name="Рисунок 3" descr="1-5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63688" y="3399147"/>
            <a:ext cx="5184576" cy="3458853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87624" y="1628800"/>
            <a:ext cx="680346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Спасибо за внимание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5" name="Рисунок 4" descr="_akciya-dobr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43808" y="2780928"/>
            <a:ext cx="3276600" cy="20478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149</Words>
  <Application>Microsoft Office PowerPoint</Application>
  <PresentationFormat>Экран (4:3)</PresentationFormat>
  <Paragraphs>44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                                    Государственное бюджетное профессиональное                                                  образовательное учреждение                                                «Курганский техникум сервиса и технологий»   </vt:lpstr>
      <vt:lpstr>Актуальность проекта </vt:lpstr>
      <vt:lpstr>Цель  </vt:lpstr>
      <vt:lpstr>Задачи  </vt:lpstr>
      <vt:lpstr>Реализация проекта включает в себя проведение нескольких акций: 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               Государственное бюджетное профессиональное                                                  образовательное учреждение                                                «Курганский техникум сервиса и технологий»   </dc:title>
  <dc:creator>Owner</dc:creator>
  <cp:lastModifiedBy>guljaeva.gg</cp:lastModifiedBy>
  <cp:revision>10</cp:revision>
  <dcterms:created xsi:type="dcterms:W3CDTF">2018-06-25T02:12:32Z</dcterms:created>
  <dcterms:modified xsi:type="dcterms:W3CDTF">2018-06-25T06:13:34Z</dcterms:modified>
</cp:coreProperties>
</file>