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лодежь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лодежь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28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лодеж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7655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олодежь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8368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лодежь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052" y="620688"/>
            <a:ext cx="9490052" cy="545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лодежь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608512" cy="691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олодеж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624" y="188640"/>
            <a:ext cx="935962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олодежь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97003" cy="6128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олодежь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06" y="260648"/>
            <a:ext cx="91846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лодежь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60"/>
            <a:ext cx="9077920" cy="680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Молодежь</dc:creator>
  <cp:lastModifiedBy>Молодежь</cp:lastModifiedBy>
  <cp:revision>2</cp:revision>
  <dcterms:created xsi:type="dcterms:W3CDTF">2019-06-14T12:18:43Z</dcterms:created>
  <dcterms:modified xsi:type="dcterms:W3CDTF">2019-06-14T12:25:42Z</dcterms:modified>
</cp:coreProperties>
</file>