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Руководитель</a:t>
            </a:r>
            <a:r>
              <a:rPr lang="en-US" dirty="0" smtClean="0"/>
              <a:t>: </a:t>
            </a:r>
            <a:r>
              <a:rPr lang="ru-RU" dirty="0" smtClean="0"/>
              <a:t>Дмитриева </a:t>
            </a:r>
            <a:r>
              <a:rPr lang="ru-RU" dirty="0" err="1" smtClean="0"/>
              <a:t>Нурия</a:t>
            </a:r>
            <a:r>
              <a:rPr lang="ru-RU" dirty="0" smtClean="0"/>
              <a:t> Юрьевна</a:t>
            </a:r>
          </a:p>
          <a:p>
            <a:r>
              <a:rPr lang="ru-RU" dirty="0" smtClean="0"/>
              <a:t>Авторы и исполнители</a:t>
            </a:r>
            <a:r>
              <a:rPr lang="en-US" dirty="0" smtClean="0"/>
              <a:t> </a:t>
            </a:r>
            <a:r>
              <a:rPr lang="ru-RU" dirty="0" smtClean="0"/>
              <a:t>проекта</a:t>
            </a:r>
            <a:r>
              <a:rPr lang="en-US" dirty="0" smtClean="0"/>
              <a:t>:</a:t>
            </a:r>
            <a:r>
              <a:rPr lang="ru-RU" dirty="0" smtClean="0"/>
              <a:t> учащиеся «Школы лидер» и «Школы волонтёров»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Социальный проект «Добрые сердца»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76872"/>
          </a:xfrm>
        </p:spPr>
        <p:txBody>
          <a:bodyPr>
            <a:normAutofit/>
          </a:bodyPr>
          <a:lstStyle/>
          <a:p>
            <a:r>
              <a:rPr lang="ru-RU" dirty="0" smtClean="0"/>
              <a:t>«Мы в ответе за тех, кого приручили…» Антуан де Сент-Экзюпери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051720" y="5229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СПАСИБО ЗА ВНИМАНИЕ!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6" name="Picture 2" descr="http://dobrodetel.pro/images/history/priyu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025" y="2132856"/>
            <a:ext cx="551073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68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99592" y="1412776"/>
            <a:ext cx="7772400" cy="45720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Сострадание к </a:t>
            </a:r>
            <a:r>
              <a:rPr lang="ru-RU" b="1" dirty="0"/>
              <a:t>животным</a:t>
            </a:r>
            <a:r>
              <a:rPr lang="ru-RU" dirty="0"/>
              <a:t> так тесно связано с </a:t>
            </a:r>
            <a:r>
              <a:rPr lang="ru-RU" dirty="0" err="1"/>
              <a:t>добротою</a:t>
            </a:r>
            <a:r>
              <a:rPr lang="ru-RU" dirty="0"/>
              <a:t> характера, что можно с уверенностью утверждать, что не может быть добрым тот, кто жесток с животными.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3224493" cy="266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89040"/>
            <a:ext cx="4081471" cy="266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проекта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В том, что существуют бездомные собаки и кошки, и ряды этих бедолаг постоянно пополняются, виноваты, конечно, люди. Здесь и безответственность, и бездушие по отношению к животным, и эгоизм, и равнодушие. 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23" y="95250"/>
            <a:ext cx="66675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8784"/>
            <a:ext cx="9252520" cy="705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проекта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u="sng" dirty="0" smtClean="0"/>
              <a:t>Благотворительная</a:t>
            </a:r>
            <a:endParaRPr lang="ru-RU" u="sn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545" y="1124744"/>
            <a:ext cx="4239466" cy="27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" y="2348880"/>
            <a:ext cx="4336671" cy="352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97873"/>
            <a:ext cx="3357592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6771"/>
            <a:ext cx="7772400" cy="1143000"/>
          </a:xfrm>
        </p:spPr>
        <p:txBody>
          <a:bodyPr/>
          <a:lstStyle/>
          <a:p>
            <a:r>
              <a:rPr lang="ru-RU" dirty="0" smtClean="0"/>
              <a:t>Задачи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7170" name="Picture 2" descr="http://domsovet.tv/fotocatalog/VBakiriipresledutzagradanskupozici_ah8k.jpg?m_w=5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3727376" cy="37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880" y="188640"/>
            <a:ext cx="2927995" cy="21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http://rcro.tomsk.ru/wp-content/uploads/2014/10/98262426_4635570_CLIPART_OF_34918_SMJP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562" y="1084471"/>
            <a:ext cx="2933438" cy="29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2702789" cy="180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880" y="2924461"/>
            <a:ext cx="2548592" cy="169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632" y="4779418"/>
            <a:ext cx="3734800" cy="181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772400" cy="1143000"/>
          </a:xfrm>
        </p:spPr>
        <p:txBody>
          <a:bodyPr/>
          <a:lstStyle/>
          <a:p>
            <a:r>
              <a:rPr lang="ru-RU" dirty="0" smtClean="0"/>
              <a:t>Ожидаемые результаты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32040" y="1431032"/>
            <a:ext cx="3749040" cy="45720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716016" y="1484784"/>
            <a:ext cx="3965064" cy="457200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Сформированная активная </a:t>
            </a:r>
            <a:r>
              <a:rPr lang="ru-RU" dirty="0" smtClean="0"/>
              <a:t>гражданская позиция</a:t>
            </a:r>
            <a:r>
              <a:rPr lang="ru-RU" dirty="0"/>
              <a:t>,  чувство личной ответственности </a:t>
            </a:r>
            <a:r>
              <a:rPr lang="ru-RU" dirty="0" smtClean="0"/>
              <a:t>за жизнь </a:t>
            </a:r>
            <a:r>
              <a:rPr lang="ru-RU" dirty="0"/>
              <a:t>и состояние городских животных.</a:t>
            </a:r>
          </a:p>
          <a:p>
            <a:r>
              <a:rPr lang="ru-RU" dirty="0"/>
              <a:t>Реальная помощь животным из приюта.</a:t>
            </a:r>
          </a:p>
          <a:p>
            <a:r>
              <a:rPr lang="ru-RU" dirty="0" err="1"/>
              <a:t>Сподвигнуть</a:t>
            </a:r>
            <a:r>
              <a:rPr lang="ru-RU" dirty="0"/>
              <a:t> школьников и их родителей </a:t>
            </a:r>
            <a:r>
              <a:rPr lang="ru-RU" dirty="0" smtClean="0"/>
              <a:t>на благотворительную </a:t>
            </a:r>
            <a:r>
              <a:rPr lang="ru-RU" dirty="0"/>
              <a:t>деятельность в будущем.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672407" cy="275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112" y="-15397"/>
            <a:ext cx="77724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Партнеры и их роль в проекте</a:t>
            </a:r>
            <a:r>
              <a:rPr lang="en-US" dirty="0" smtClean="0"/>
              <a:t>: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4" y="1052736"/>
            <a:ext cx="5796136" cy="168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4069035" cy="159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732" y="1196752"/>
            <a:ext cx="2603302" cy="216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http://bfba.ru/assets/ba/image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4424806"/>
            <a:ext cx="2645964" cy="264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ttp://www.animalcenter.ru/images/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75562"/>
            <a:ext cx="3193589" cy="228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Этапы подготовки и реализации проекта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Формирование группы </a:t>
            </a:r>
            <a:r>
              <a:rPr lang="ru-RU" dirty="0" smtClean="0"/>
              <a:t>школьников</a:t>
            </a:r>
            <a:endParaRPr lang="ru-RU" dirty="0"/>
          </a:p>
          <a:p>
            <a:pPr lvl="0"/>
            <a:r>
              <a:rPr lang="ru-RU" dirty="0" smtClean="0"/>
              <a:t>Изучение </a:t>
            </a:r>
            <a:r>
              <a:rPr lang="ru-RU" dirty="0"/>
              <a:t>общего вопроса бездомных животных  и определение приюта для посильной помощи.</a:t>
            </a:r>
          </a:p>
          <a:p>
            <a:pPr lvl="0"/>
            <a:r>
              <a:rPr lang="ru-RU" dirty="0" smtClean="0"/>
              <a:t>Распределение </a:t>
            </a:r>
            <a:r>
              <a:rPr lang="ru-RU" dirty="0"/>
              <a:t>обязанностей </a:t>
            </a:r>
          </a:p>
          <a:p>
            <a:pPr lvl="0"/>
            <a:r>
              <a:rPr lang="ru-RU" dirty="0"/>
              <a:t>Проведение плановых мероприятий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0" y="332656"/>
            <a:ext cx="914566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" y="332656"/>
            <a:ext cx="914522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637" y="-224816"/>
            <a:ext cx="5728057" cy="725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0" y="355722"/>
            <a:ext cx="9145660" cy="609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" y="319077"/>
            <a:ext cx="9136946" cy="625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Мы надеемся, что наш проект осуществит поставленные нами задачи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 descr="http://ufavesti.ru/uploads/2016/03/bezdomnye-zhivotny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68923"/>
            <a:ext cx="678475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187</TotalTime>
  <Words>176</Words>
  <Application>Microsoft Office PowerPoint</Application>
  <PresentationFormat>Экран (4:3)</PresentationFormat>
  <Paragraphs>24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Справедливость</vt:lpstr>
      <vt:lpstr>Социальный проект «Добрые сердца»</vt:lpstr>
      <vt:lpstr>Введение</vt:lpstr>
      <vt:lpstr>Актуальность проекта:</vt:lpstr>
      <vt:lpstr>Цели проекта:</vt:lpstr>
      <vt:lpstr>Задачи:</vt:lpstr>
      <vt:lpstr>Ожидаемые результаты</vt:lpstr>
      <vt:lpstr>Партнеры и их роль в проекте:</vt:lpstr>
      <vt:lpstr>Этапы подготовки и реализации проекта:</vt:lpstr>
      <vt:lpstr>Заключение</vt:lpstr>
      <vt:lpstr>«Мы в ответе за тех, кого приручили…» Антуан де Сент-Экзюпери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Социальный проект «Добрые сердца»</dc:title>
  <dc:creator>Нурия Юрьевна Дмитриева</dc:creator>
  <cp:lastModifiedBy>1</cp:lastModifiedBy>
  <cp:revision>18</cp:revision>
  <dcterms:created xsi:type="dcterms:W3CDTF">2017-12-20T12:02:04Z</dcterms:created>
  <dcterms:modified xsi:type="dcterms:W3CDTF">2017-12-20T19:03:51Z</dcterms:modified>
</cp:coreProperties>
</file>