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8" r:id="rId3"/>
    <p:sldId id="260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7" r:id="rId17"/>
    <p:sldId id="274" r:id="rId18"/>
    <p:sldId id="275" r:id="rId19"/>
    <p:sldId id="276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307" r:id="rId42"/>
    <p:sldId id="299" r:id="rId43"/>
    <p:sldId id="300" r:id="rId44"/>
    <p:sldId id="301" r:id="rId45"/>
    <p:sldId id="302" r:id="rId46"/>
    <p:sldId id="308" r:id="rId47"/>
    <p:sldId id="303" r:id="rId48"/>
    <p:sldId id="304" r:id="rId49"/>
    <p:sldId id="305" r:id="rId50"/>
    <p:sldId id="309" r:id="rId51"/>
    <p:sldId id="306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98" autoAdjust="0"/>
    <p:restoredTop sz="94660"/>
  </p:normalViewPr>
  <p:slideViewPr>
    <p:cSldViewPr>
      <p:cViewPr varScale="1">
        <p:scale>
          <a:sx n="109" d="100"/>
          <a:sy n="109" d="100"/>
        </p:scale>
        <p:origin x="175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3656F-7971-4196-A51A-89BDD93CA7EE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99FC0-E388-48CA-A5C5-51FFB7AB90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891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99FC0-E388-48CA-A5C5-51FFB7AB9079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99FC0-E388-48CA-A5C5-51FFB7AB9079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5AA2A-3EE9-4846-AF62-AEC317DF9909}" type="datetimeFigureOut">
              <a:rPr lang="ru-RU" smtClean="0"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A7A35-ABA5-4551-8DF5-CE789F77842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3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28662" y="0"/>
            <a:ext cx="7834260" cy="82176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/>
              <a:t>МАОУ «Средняя школа №1»</a:t>
            </a:r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endParaRPr lang="ru-RU" sz="4800" b="1" dirty="0" smtClean="0"/>
          </a:p>
          <a:p>
            <a:pPr algn="ctr"/>
            <a:endParaRPr lang="ru-RU" sz="4800" b="1" dirty="0"/>
          </a:p>
          <a:p>
            <a:pPr algn="ctr"/>
            <a:r>
              <a:rPr lang="ru-RU" sz="4800" b="1" dirty="0" smtClean="0"/>
              <a:t>город Ялуторовск</a:t>
            </a:r>
          </a:p>
          <a:p>
            <a:pPr algn="ctr"/>
            <a:r>
              <a:rPr lang="ru-RU" sz="4800" b="1" dirty="0" smtClean="0"/>
              <a:t>Тюменская область</a:t>
            </a:r>
          </a:p>
          <a:p>
            <a:pPr algn="ctr"/>
            <a:endParaRPr lang="ru-RU" sz="4800" dirty="0" smtClean="0"/>
          </a:p>
          <a:p>
            <a:pPr algn="ctr"/>
            <a:endParaRPr lang="ru-RU" sz="4800" dirty="0"/>
          </a:p>
        </p:txBody>
      </p:sp>
      <p:pic>
        <p:nvPicPr>
          <p:cNvPr id="7" name="gimn_-_Gimn_volonterov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299" y="188640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4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Письма – треугольники, рассказывающие о героях</a:t>
            </a:r>
            <a:endParaRPr lang="ru-RU" dirty="0"/>
          </a:p>
        </p:txBody>
      </p:sp>
      <p:pic>
        <p:nvPicPr>
          <p:cNvPr id="4" name="Содержимое 3" descr="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00174"/>
            <a:ext cx="8347688" cy="5567843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03731" y="0"/>
            <a:ext cx="10236880" cy="682792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_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95424" y="0"/>
            <a:ext cx="9639424" cy="6858000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Участие в митингах</a:t>
            </a:r>
            <a:endParaRPr lang="ru-RU" dirty="0"/>
          </a:p>
        </p:txBody>
      </p:sp>
      <p:pic>
        <p:nvPicPr>
          <p:cNvPr id="4" name="Содержимое 3" descr="_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196752"/>
            <a:ext cx="8249000" cy="618675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5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44625"/>
            <a:ext cx="9227375" cy="6920532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«Георгиевская ленточка»</a:t>
            </a:r>
            <a:endParaRPr lang="ru-RU" dirty="0"/>
          </a:p>
        </p:txBody>
      </p:sp>
      <p:pic>
        <p:nvPicPr>
          <p:cNvPr id="6" name="Содержимое 5" descr="_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291414"/>
            <a:ext cx="7286675" cy="5465006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Социально-ориентированное направление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Участие в викторинах, </a:t>
            </a:r>
            <a:r>
              <a:rPr lang="ru-RU" dirty="0" err="1" smtClean="0"/>
              <a:t>квестах</a:t>
            </a:r>
            <a:endParaRPr lang="ru-RU" dirty="0"/>
          </a:p>
        </p:txBody>
      </p:sp>
      <p:pic>
        <p:nvPicPr>
          <p:cNvPr id="4" name="Содержимое 3" descr="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285860"/>
            <a:ext cx="7429552" cy="5281947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8520" y="20736"/>
            <a:ext cx="9746491" cy="6936656"/>
          </a:xfr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Как это было…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229600" cy="4525963"/>
          </a:xfrm>
        </p:spPr>
        <p:txBody>
          <a:bodyPr/>
          <a:lstStyle/>
          <a:p>
            <a:r>
              <a:rPr lang="ru-RU" dirty="0" smtClean="0"/>
              <a:t>В октябре 1994 года на базе нашей школы  был сформирован отряд «Милосердие»</a:t>
            </a:r>
            <a:endParaRPr lang="ru-RU" dirty="0"/>
          </a:p>
        </p:txBody>
      </p:sp>
      <p:pic>
        <p:nvPicPr>
          <p:cNvPr id="4" name="Рисунок 3" descr="CAM001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52" y="1928802"/>
            <a:ext cx="6572264" cy="4929198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3924" y="1"/>
            <a:ext cx="10077924" cy="7101408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Квест</a:t>
            </a:r>
            <a:r>
              <a:rPr lang="ru-RU" dirty="0" smtClean="0"/>
              <a:t> игра «Тропа Победы»</a:t>
            </a:r>
            <a:endParaRPr lang="ru-RU" dirty="0"/>
          </a:p>
        </p:txBody>
      </p:sp>
      <p:pic>
        <p:nvPicPr>
          <p:cNvPr id="6" name="Содержимое 5" descr="OX64GcKoYsQ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434290"/>
            <a:ext cx="5066544" cy="5066544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4894" y="-106779"/>
            <a:ext cx="9418894" cy="7064171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51080" y="-170309"/>
            <a:ext cx="9503600" cy="7127701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643182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dirty="0" smtClean="0"/>
              <a:t>Художественное – эстетическое направление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Подарки своими руками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90158"/>
            <a:ext cx="7929618" cy="5288994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_2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536" y="-315416"/>
            <a:ext cx="9537143" cy="717341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Пусть осень жизни будет золотой</a:t>
            </a:r>
            <a:endParaRPr lang="ru-RU" dirty="0"/>
          </a:p>
        </p:txBody>
      </p:sp>
      <p:pic>
        <p:nvPicPr>
          <p:cNvPr id="4" name="Содержимое 3" descr="vS2d4Q2Iym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392994"/>
            <a:ext cx="7286675" cy="5465006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п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16632"/>
            <a:ext cx="9378208" cy="7033655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настоящее время волонтёрский отряд «Милосердие» работает по нескольким направлениям: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332037"/>
            <a:ext cx="8229600" cy="4525963"/>
          </a:xfrm>
        </p:spPr>
        <p:txBody>
          <a:bodyPr>
            <a:normAutofit/>
          </a:bodyPr>
          <a:lstStyle/>
          <a:p>
            <a:r>
              <a:rPr lang="ru-RU" sz="4000" i="1" dirty="0"/>
              <a:t>Художественно- </a:t>
            </a:r>
            <a:r>
              <a:rPr lang="ru-RU" sz="4000" i="1" dirty="0" smtClean="0"/>
              <a:t>эстетическое;</a:t>
            </a:r>
            <a:endParaRPr lang="ru-RU" sz="4000" i="1" dirty="0"/>
          </a:p>
          <a:p>
            <a:r>
              <a:rPr lang="ru-RU" sz="4000" i="1" dirty="0" smtClean="0"/>
              <a:t>Социально-ориентированное;</a:t>
            </a:r>
            <a:endParaRPr lang="ru-RU" sz="4000" i="1" dirty="0"/>
          </a:p>
          <a:p>
            <a:r>
              <a:rPr lang="ru-RU" sz="4000" i="1" dirty="0" smtClean="0"/>
              <a:t>Информационное</a:t>
            </a:r>
            <a:r>
              <a:rPr lang="ru-RU" sz="4000" i="1" dirty="0"/>
              <a:t>;</a:t>
            </a:r>
          </a:p>
          <a:p>
            <a:r>
              <a:rPr lang="ru-RU" sz="4000" i="1" dirty="0" smtClean="0"/>
              <a:t>Трудовое</a:t>
            </a:r>
          </a:p>
        </p:txBody>
      </p:sp>
      <p:pic>
        <p:nvPicPr>
          <p:cNvPr id="4" name="Рисунок 3" descr="Милосердие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3857628"/>
            <a:ext cx="2238610" cy="225583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День Победы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4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Организация досуга пожилых людей</a:t>
            </a:r>
            <a:endParaRPr lang="ru-RU" dirty="0"/>
          </a:p>
        </p:txBody>
      </p:sp>
      <p:pic>
        <p:nvPicPr>
          <p:cNvPr id="4" name="Содержимое 3" descr="осен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0348" y="1194861"/>
            <a:ext cx="8062180" cy="5377411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N8pISlQa018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1"/>
            <a:ext cx="9147778" cy="6858000"/>
          </a:xfrm>
        </p:spPr>
      </p:pic>
      <p:pic>
        <p:nvPicPr>
          <p:cNvPr id="3" name="Muzyka_Bystraya_-_Dlya_prezentaci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9257" y="223700"/>
            <a:ext cx="487363" cy="487363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Ж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81980" cy="6858000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с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853597" cy="6858000"/>
          </a:xfr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с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437156" cy="7077867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с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45" y="0"/>
            <a:ext cx="9127655" cy="6845742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усть осень жизни будет золото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85728"/>
            <a:ext cx="9621846" cy="6408299"/>
          </a:xfr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Информационное </a:t>
            </a:r>
            <a:br>
              <a:rPr lang="ru-RU" sz="6600" dirty="0" smtClean="0"/>
            </a:br>
            <a:r>
              <a:rPr lang="ru-RU" sz="6600" dirty="0" smtClean="0"/>
              <a:t>направление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564904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404664"/>
            <a:ext cx="76328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i="1" dirty="0"/>
              <a:t>В рамках </a:t>
            </a:r>
            <a:r>
              <a:rPr lang="ru-RU" sz="3200" i="1" dirty="0" smtClean="0"/>
              <a:t>этого проекта </a:t>
            </a:r>
            <a:r>
              <a:rPr lang="ru-RU" sz="3200" i="1" dirty="0"/>
              <a:t>мы</a:t>
            </a:r>
          </a:p>
          <a:p>
            <a:pPr algn="ctr">
              <a:buNone/>
            </a:pPr>
            <a:r>
              <a:rPr lang="ru-RU" sz="3200" i="1" dirty="0"/>
              <a:t> работали во всех направлениях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285992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dirty="0" smtClean="0"/>
              <a:t>А ещё конкурс патриотической песни, конкурс стихов, рисунков, коллажей и многое другое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928802"/>
            <a:ext cx="8229600" cy="1143000"/>
          </a:xfrm>
        </p:spPr>
        <p:txBody>
          <a:bodyPr>
            <a:noAutofit/>
          </a:bodyPr>
          <a:lstStyle/>
          <a:p>
            <a:r>
              <a:rPr lang="ru-RU" sz="6600" dirty="0" smtClean="0"/>
              <a:t>Трудовое направление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Помощь ветеранам и пожилым людям</a:t>
            </a:r>
            <a:endParaRPr lang="ru-RU" dirty="0"/>
          </a:p>
        </p:txBody>
      </p:sp>
      <p:pic>
        <p:nvPicPr>
          <p:cNvPr id="4" name="Содержимое 3" descr="сканирование00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500174"/>
            <a:ext cx="8635317" cy="5667154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нирование0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4346" y="1"/>
            <a:ext cx="10012531" cy="6858000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нирование00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2188"/>
            <a:ext cx="9124102" cy="6940188"/>
          </a:xfrm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сканирование0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8586506" cy="6605634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-1" y="-1"/>
            <a:ext cx="9144000" cy="6866725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Отзывы наших дорогих ветеранов</a:t>
            </a:r>
            <a:endParaRPr lang="ru-RU" dirty="0"/>
          </a:p>
        </p:txBody>
      </p:sp>
      <p:pic>
        <p:nvPicPr>
          <p:cNvPr id="6" name="Содержимое 5" descr="сканирование0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172496"/>
            <a:ext cx="8302294" cy="56855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нирование0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2859791"/>
          </a:xfrm>
        </p:spPr>
      </p:pic>
      <p:pic>
        <p:nvPicPr>
          <p:cNvPr id="5" name="Рисунок 4" descr="сканирование0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779875"/>
            <a:ext cx="8742670" cy="507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нирование00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282353"/>
            <a:ext cx="8429684" cy="6575647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Встречи с ветеранами, участниками боевых действий</a:t>
            </a:r>
            <a:endParaRPr lang="ru-RU" dirty="0"/>
          </a:p>
        </p:txBody>
      </p:sp>
      <p:pic>
        <p:nvPicPr>
          <p:cNvPr id="4" name="Содержимое 3" descr="_ 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2910" y="1619213"/>
            <a:ext cx="7858180" cy="5238787"/>
          </a:xfr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анирование0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4942497"/>
          </a:xfrm>
        </p:spPr>
      </p:pic>
      <p:pic>
        <p:nvPicPr>
          <p:cNvPr id="7" name="Рисунок 6" descr="сканирование00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928934"/>
            <a:ext cx="3977099" cy="3929066"/>
          </a:xfrm>
          <a:prstGeom prst="rect">
            <a:avLst/>
          </a:prstGeom>
        </p:spPr>
      </p:pic>
      <p:pic>
        <p:nvPicPr>
          <p:cNvPr id="8" name="Рисунок 7" descr="сканирование003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3052362"/>
            <a:ext cx="4283476" cy="3805638"/>
          </a:xfrm>
          <a:prstGeom prst="rect">
            <a:avLst/>
          </a:prstGeom>
        </p:spPr>
      </p:pic>
      <p:pic>
        <p:nvPicPr>
          <p:cNvPr id="9" name="Рисунок 8" descr="сканирование003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8" y="2069880"/>
            <a:ext cx="3428992" cy="478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нирование00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436" y="0"/>
            <a:ext cx="9240436" cy="40005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1472" y="4572008"/>
            <a:ext cx="750099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/>
              <a:t>«</a:t>
            </a:r>
            <a:r>
              <a:rPr lang="ru-RU" sz="4000" b="1" dirty="0"/>
              <a:t>Без сострадания, милосердия </a:t>
            </a:r>
            <a:br>
              <a:rPr lang="ru-RU" sz="4000" b="1" dirty="0"/>
            </a:br>
            <a:r>
              <a:rPr lang="ru-RU" sz="4000" b="1" dirty="0"/>
              <a:t>невозможно жить в мире".</a:t>
            </a:r>
            <a:r>
              <a:rPr lang="ru-RU" sz="4000" b="1" i="1" dirty="0"/>
              <a:t/>
            </a:r>
            <a:br>
              <a:rPr lang="ru-RU" sz="4000" b="1" i="1" dirty="0"/>
            </a:br>
            <a:r>
              <a:rPr lang="ru-RU" sz="4000" b="1" i="1" dirty="0" err="1"/>
              <a:t>Зигфрид</a:t>
            </a:r>
            <a:r>
              <a:rPr lang="ru-RU" sz="4000" b="1" i="1" dirty="0"/>
              <a:t> </a:t>
            </a:r>
            <a:r>
              <a:rPr lang="ru-RU" sz="4000" b="1" i="1" dirty="0" err="1"/>
              <a:t>Ленц</a:t>
            </a:r>
            <a:endParaRPr lang="ru-RU" sz="40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yhfTseHIa2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Посещение музеев</a:t>
            </a:r>
            <a:endParaRPr lang="ru-RU" dirty="0"/>
          </a:p>
        </p:txBody>
      </p:sp>
      <p:pic>
        <p:nvPicPr>
          <p:cNvPr id="4" name="Содержимое 3" descr="_1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119126"/>
            <a:ext cx="8501122" cy="5670182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57222" y="0"/>
            <a:ext cx="9722909" cy="7292182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259</TotalTime>
  <Words>149</Words>
  <Application>Microsoft Office PowerPoint</Application>
  <PresentationFormat>Экран (4:3)</PresentationFormat>
  <Paragraphs>39</Paragraphs>
  <Slides>51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4" baseType="lpstr">
      <vt:lpstr>Arial</vt:lpstr>
      <vt:lpstr>Calibri</vt:lpstr>
      <vt:lpstr>Тема Office</vt:lpstr>
      <vt:lpstr>Презентация PowerPoint</vt:lpstr>
      <vt:lpstr>Как это было…</vt:lpstr>
      <vt:lpstr>В настоящее время волонтёрский отряд «Милосердие» работает по нескольким направлениям:</vt:lpstr>
      <vt:lpstr>Информационное  направление</vt:lpstr>
      <vt:lpstr>Встречи с ветеранами, участниками боевых действий</vt:lpstr>
      <vt:lpstr>Презентация PowerPoint</vt:lpstr>
      <vt:lpstr>Презентация PowerPoint</vt:lpstr>
      <vt:lpstr>Посещение музеев</vt:lpstr>
      <vt:lpstr>Презентация PowerPoint</vt:lpstr>
      <vt:lpstr>Презентация PowerPoint</vt:lpstr>
      <vt:lpstr>Письма – треугольники, рассказывающие о героях</vt:lpstr>
      <vt:lpstr>Презентация PowerPoint</vt:lpstr>
      <vt:lpstr>Презентация PowerPoint</vt:lpstr>
      <vt:lpstr>Участие в митингах</vt:lpstr>
      <vt:lpstr>Презентация PowerPoint</vt:lpstr>
      <vt:lpstr>Акция «Георгиевская ленточка»</vt:lpstr>
      <vt:lpstr>Социально-ориентированное направление</vt:lpstr>
      <vt:lpstr>Участие в викторинах, квестах</vt:lpstr>
      <vt:lpstr>Презентация PowerPoint</vt:lpstr>
      <vt:lpstr>Презентация PowerPoint</vt:lpstr>
      <vt:lpstr>Квест игра «Тропа Победы»</vt:lpstr>
      <vt:lpstr>Презентация PowerPoint</vt:lpstr>
      <vt:lpstr>Презентация PowerPoint</vt:lpstr>
      <vt:lpstr>Художественное – эстетическое направление</vt:lpstr>
      <vt:lpstr>Подарки своими руками</vt:lpstr>
      <vt:lpstr>Презентация PowerPoint</vt:lpstr>
      <vt:lpstr>Пусть осень жизни будет золотой</vt:lpstr>
      <vt:lpstr>Презентация PowerPoint</vt:lpstr>
      <vt:lpstr>Презентация PowerPoint</vt:lpstr>
      <vt:lpstr>День Победы</vt:lpstr>
      <vt:lpstr>Презентация PowerPoint</vt:lpstr>
      <vt:lpstr>Презентация PowerPoint</vt:lpstr>
      <vt:lpstr>Организация досуга пожилых людей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ещё конкурс патриотической песни, конкурс стихов, рисунков, коллажей и многое другое</vt:lpstr>
      <vt:lpstr>Трудовое направление</vt:lpstr>
      <vt:lpstr>Помощь ветеранам и пожилым людям</vt:lpstr>
      <vt:lpstr>Презентация PowerPoint</vt:lpstr>
      <vt:lpstr>Презентация PowerPoint</vt:lpstr>
      <vt:lpstr>Презентация PowerPoint</vt:lpstr>
      <vt:lpstr>Презентация PowerPoint</vt:lpstr>
      <vt:lpstr>Отзывы наших дорогих ветеранов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Admin</cp:lastModifiedBy>
  <cp:revision>39</cp:revision>
  <dcterms:created xsi:type="dcterms:W3CDTF">2018-02-21T14:06:07Z</dcterms:created>
  <dcterms:modified xsi:type="dcterms:W3CDTF">2019-11-11T11:55:46Z</dcterms:modified>
</cp:coreProperties>
</file>