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Юля\Desktop\юлия\Jwl-R-4mwd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41368" y="-3555776"/>
            <a:ext cx="24384001" cy="1371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41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Юля\Desktop\юлия\LhL2LaaW8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93296" y="-2547664"/>
            <a:ext cx="24384001" cy="1371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85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Юля\Desktop\юлия\nI7nAvkk8O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7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Юля\Desktop\юлия\sITCmyfVJ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7400" y="-1739900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40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Юля\Desktop\юлия\Zz9a4GXmG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7"/>
            <a:ext cx="8128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02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</dc:creator>
  <cp:lastModifiedBy>Юля</cp:lastModifiedBy>
  <cp:revision>1</cp:revision>
  <dcterms:created xsi:type="dcterms:W3CDTF">2018-08-14T15:55:50Z</dcterms:created>
  <dcterms:modified xsi:type="dcterms:W3CDTF">2018-08-14T15:58:32Z</dcterms:modified>
</cp:coreProperties>
</file>