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39" d="100"/>
          <a:sy n="39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3B4D2-2647-4F79-936F-18C8C0A4D1A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07551-A273-4782-BB31-3C965C9FC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5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07551-A273-4782-BB31-3C965C9FC20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07551-A273-4782-BB31-3C965C9FC20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5DB14-E358-4B43-ABF6-3516C6690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180B6-704D-4340-90F0-7437EED41E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9CF14-827F-495C-ADBE-28F42B5C8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063DB-BA66-466D-9B03-5F9D5FB63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59873-A2BA-42F8-BE76-B0CC8635C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5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F29CE-189F-43D9-96FD-B9CBF1FCF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3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3C491-59B1-485F-842D-5E9AF15BB0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8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37B34-23C6-4973-86D8-3D255195E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7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F3743-B600-49AE-8076-EF2B9F617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1A69-7D1F-4DF8-8EB1-21CEADB6E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9859C-618B-4396-99E4-0E5CC3EAE6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8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1F7F18-AFA5-437A-9447-4E2AD2DE58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7772400" cy="1143000"/>
          </a:xfrm>
        </p:spPr>
        <p:txBody>
          <a:bodyPr/>
          <a:lstStyle/>
          <a:p>
            <a:r>
              <a:rPr lang="ru-RU" dirty="0" smtClean="0"/>
              <a:t>МБОУ «Заиграевская СОШ»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8204" y="2348880"/>
            <a:ext cx="818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«Спешите делать добрые дела»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I:\294953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8571"/>
            <a:ext cx="3960440" cy="3623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27221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Как бы жизнь не летела-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Дней своих не жалей,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Делай доброе дело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Ради счастья людей.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Чтобы сердце горело,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А не тлело во мгле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Делай доброе дело-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Тем живём на земле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7743852" cy="5381644"/>
          </a:xfrm>
        </p:spPr>
        <p:txBody>
          <a:bodyPr/>
          <a:lstStyle/>
          <a:p>
            <a:r>
              <a:rPr lang="ru-RU" b="1" i="0" dirty="0" smtClean="0"/>
              <a:t>концерт в п. Челутай-3 в поддержку строительства церкви в этом селе</a:t>
            </a:r>
          </a:p>
          <a:p>
            <a:r>
              <a:rPr lang="ru-RU" b="1" i="0" dirty="0" smtClean="0"/>
              <a:t>акция «Новогодняя открытка»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772400" cy="4616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0" dirty="0"/>
              <a:t>оказание социальной помощи и психологической поддержки детям, оказавшимся в трудной жизненной ситуации, больным детям, </a:t>
            </a:r>
            <a:r>
              <a:rPr lang="ru-RU" sz="4000" b="1" i="0" dirty="0" smtClean="0"/>
              <a:t>детям-инвалидам, одиноким пожилым людям, ветеранам ВОВ</a:t>
            </a:r>
            <a:r>
              <a:rPr lang="ru-RU" sz="4400" b="1" i="0" dirty="0" smtClean="0"/>
              <a:t>. </a:t>
            </a:r>
            <a:r>
              <a:rPr lang="ru-RU" sz="4400" b="1" i="0" dirty="0"/>
              <a:t>	</a:t>
            </a:r>
            <a:br>
              <a:rPr lang="ru-RU" sz="4400" b="1" i="0" dirty="0"/>
            </a:br>
            <a:endParaRPr lang="ru-RU" sz="4400" b="1" i="0" dirty="0"/>
          </a:p>
        </p:txBody>
      </p:sp>
    </p:spTree>
    <p:extLst>
      <p:ext uri="{BB962C8B-B14F-4D97-AF65-F5344CB8AC3E}">
        <p14:creationId xmlns:p14="http://schemas.microsoft.com/office/powerpoint/2010/main" val="39189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8278688" cy="5472608"/>
          </a:xfrm>
        </p:spPr>
        <p:txBody>
          <a:bodyPr/>
          <a:lstStyle/>
          <a:p>
            <a:r>
              <a:rPr lang="ru-RU" sz="2800" b="1" i="0" dirty="0" smtClean="0"/>
              <a:t>получение </a:t>
            </a:r>
            <a:r>
              <a:rPr lang="ru-RU" sz="2800" b="1" i="0" dirty="0"/>
              <a:t>необходимого опыта и навыков для реализации   идей и проектов в детском движении</a:t>
            </a:r>
          </a:p>
          <a:p>
            <a:r>
              <a:rPr lang="ru-RU" sz="2800" b="1" i="0" dirty="0" smtClean="0"/>
              <a:t>включение </a:t>
            </a:r>
            <a:r>
              <a:rPr lang="ru-RU" sz="2800" b="1" i="0" dirty="0"/>
              <a:t>школьников в активную благотворительную деятельность, направленную на социальную психологическую поддержку нуждающихся детей; </a:t>
            </a:r>
          </a:p>
          <a:p>
            <a:r>
              <a:rPr lang="ru-RU" sz="2800" b="1" i="0" dirty="0" smtClean="0"/>
              <a:t>формирование </a:t>
            </a:r>
            <a:r>
              <a:rPr lang="ru-RU" sz="2800" b="1" i="0" dirty="0"/>
              <a:t>у школьников чувств милосердия, отзывчивости, сострадания, доброго отношения друг к другу.</a:t>
            </a:r>
          </a:p>
          <a:p>
            <a:r>
              <a:rPr lang="ru-RU" sz="2800" b="1" i="0" dirty="0"/>
              <a:t> </a:t>
            </a:r>
            <a:r>
              <a:rPr lang="ru-RU" sz="2800" b="1" i="0" dirty="0" smtClean="0"/>
              <a:t>популяризация </a:t>
            </a:r>
            <a:r>
              <a:rPr lang="ru-RU" sz="2800" b="1" i="0" dirty="0"/>
              <a:t>идей добровольчества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i="0" dirty="0" smtClean="0"/>
              <a:t>Необходимость проекта продиктована жизнью и условиями , в которых оказались дети</a:t>
            </a:r>
            <a:endParaRPr lang="ru-RU" sz="4800" b="1" i="0" dirty="0"/>
          </a:p>
        </p:txBody>
      </p:sp>
    </p:spTree>
    <p:extLst>
      <p:ext uri="{BB962C8B-B14F-4D97-AF65-F5344CB8AC3E}">
        <p14:creationId xmlns:p14="http://schemas.microsoft.com/office/powerpoint/2010/main" val="37768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проекта</a:t>
            </a:r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0" dirty="0" smtClean="0"/>
              <a:t>актуализация лучших моральных качеств участников проекта – доброты, сочувствия, деятельной помощи и поддержки тех, кто сегодня оказался в трудной жизненной ситуации и, возможно, потерял веру в общество.</a:t>
            </a:r>
            <a:endParaRPr lang="ru-RU" sz="36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0" dirty="0" smtClean="0"/>
              <a:t>Инициаторы – 9 А класс МБОУ «Заиграевская СОШ»</a:t>
            </a:r>
          </a:p>
          <a:p>
            <a:pPr algn="ctr">
              <a:buNone/>
            </a:pPr>
            <a:endParaRPr lang="ru-RU" b="1" i="0" dirty="0" smtClean="0"/>
          </a:p>
          <a:p>
            <a:pPr algn="ctr">
              <a:buNone/>
            </a:pPr>
            <a:r>
              <a:rPr lang="ru-RU" sz="3600" b="1" i="0" dirty="0" smtClean="0"/>
              <a:t>Ученики и учителя  школы</a:t>
            </a:r>
          </a:p>
          <a:p>
            <a:pPr algn="ctr">
              <a:buNone/>
            </a:pPr>
            <a:r>
              <a:rPr lang="ru-RU" sz="3600" b="1" i="0" dirty="0" smtClean="0"/>
              <a:t>Волонтёрская группа «Факел»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43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Концерты «Если рядом беда»  п.Заиграево, </a:t>
            </a:r>
            <a:r>
              <a:rPr lang="ru-RU" dirty="0" err="1" smtClean="0"/>
              <a:t>п.Онохой</a:t>
            </a:r>
            <a:r>
              <a:rPr lang="ru-RU" dirty="0" smtClean="0"/>
              <a:t>, с.Новая </a:t>
            </a:r>
            <a:r>
              <a:rPr lang="ru-RU" dirty="0" err="1" smtClean="0"/>
              <a:t>Брянь</a:t>
            </a:r>
            <a:endParaRPr lang="ru-RU" dirty="0"/>
          </a:p>
        </p:txBody>
      </p:sp>
      <p:pic>
        <p:nvPicPr>
          <p:cNvPr id="13315" name="Содержимое 3" descr="D:\Documents and Settings\Таня\Рабочий стол\Рисунок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71625"/>
            <a:ext cx="3000375" cy="2571750"/>
          </a:xfrm>
        </p:spPr>
      </p:pic>
      <p:pic>
        <p:nvPicPr>
          <p:cNvPr id="13316" name="Рисунок 5" descr="D:\Documents and Settings\Таня\Рабочий стол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14563"/>
            <a:ext cx="2500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D:\Documents and Settings\Таня\Рабочий стол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00563"/>
            <a:ext cx="3714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D:\Documents and Settings\Таня\Рабочий стол\Рисунок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286250"/>
            <a:ext cx="4286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 descr="D:\Documents and Settings\Таня\Рабочий стол\Рисунок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142875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28736"/>
            <a:ext cx="8243918" cy="5214974"/>
          </a:xfrm>
        </p:spPr>
        <p:txBody>
          <a:bodyPr rtlCol="0">
            <a:normAutofit lnSpcReduction="10000"/>
          </a:bodyPr>
          <a:lstStyle/>
          <a:p>
            <a:r>
              <a:rPr lang="ru-RU" b="1" i="0" dirty="0" smtClean="0"/>
              <a:t>акция «Помоги детям собраться в школу»</a:t>
            </a:r>
          </a:p>
          <a:p>
            <a:r>
              <a:rPr lang="ru-RU" b="1" i="0" dirty="0" smtClean="0"/>
              <a:t>концерты «Спешите делать добрые дела» в п.Заиграево, Новая Брянь, Онохой в поддержку 4 учеников нашей школы (в ходе которых было собрано более 200 тыс. рублей)</a:t>
            </a:r>
          </a:p>
          <a:p>
            <a:r>
              <a:rPr lang="ru-RU" b="1" i="0" dirty="0" err="1" smtClean="0"/>
              <a:t>флэшмоб</a:t>
            </a:r>
            <a:r>
              <a:rPr lang="ru-RU" b="1" i="0" dirty="0" smtClean="0"/>
              <a:t> «Мы за здоровый образ жизни»</a:t>
            </a:r>
          </a:p>
          <a:p>
            <a:r>
              <a:rPr lang="ru-RU" b="1" i="0" dirty="0" smtClean="0"/>
              <a:t>акция «Милосердие». Патронаж добровольцами детей-инвалидов (оказание бытовой помощи и т.д.) </a:t>
            </a:r>
          </a:p>
          <a:p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86808" cy="5929354"/>
          </a:xfrm>
        </p:spPr>
        <p:txBody>
          <a:bodyPr/>
          <a:lstStyle/>
          <a:p>
            <a:r>
              <a:rPr lang="ru-RU" b="1" i="0" dirty="0" smtClean="0"/>
              <a:t>акция «Новогодний сюрприз» </a:t>
            </a:r>
          </a:p>
          <a:p>
            <a:r>
              <a:rPr lang="ru-RU" b="1" i="0" dirty="0" smtClean="0"/>
              <a:t>акция «Весенняя неделя добра </a:t>
            </a:r>
          </a:p>
          <a:p>
            <a:r>
              <a:rPr lang="ru-RU" b="1" i="0" dirty="0" smtClean="0"/>
              <a:t>акция «День защиты детей»</a:t>
            </a:r>
          </a:p>
          <a:p>
            <a:r>
              <a:rPr lang="ru-RU" b="1" i="0" dirty="0" smtClean="0"/>
              <a:t>концерт по сбору средств на лечение выпускницы нашей школы в п. Заиграево и г. Улан-Удэ, где к нам присоединились звезды бурятской эстрады (</a:t>
            </a:r>
            <a:r>
              <a:rPr lang="ru-RU" b="1" i="0" dirty="0" err="1" smtClean="0"/>
              <a:t>Чингис</a:t>
            </a:r>
            <a:r>
              <a:rPr lang="ru-RU" b="1" i="0" dirty="0" smtClean="0"/>
              <a:t> </a:t>
            </a:r>
            <a:r>
              <a:rPr lang="ru-RU" b="1" i="0" dirty="0" err="1" smtClean="0"/>
              <a:t>Раднаев</a:t>
            </a:r>
            <a:r>
              <a:rPr lang="ru-RU" b="1" i="0" dirty="0" smtClean="0"/>
              <a:t>, Елена </a:t>
            </a:r>
            <a:r>
              <a:rPr lang="ru-RU" b="1" i="0" dirty="0" err="1" smtClean="0"/>
              <a:t>Борохитова</a:t>
            </a:r>
            <a:r>
              <a:rPr lang="ru-RU" b="1" i="0" dirty="0" smtClean="0"/>
              <a:t>, группа «</a:t>
            </a:r>
            <a:r>
              <a:rPr lang="ru-RU" b="1" i="0" dirty="0" err="1" smtClean="0"/>
              <a:t>Лаккитон</a:t>
            </a:r>
            <a:r>
              <a:rPr lang="ru-RU" b="1" i="0" dirty="0" smtClean="0"/>
              <a:t>», </a:t>
            </a:r>
            <a:r>
              <a:rPr lang="ru-RU" b="1" i="0" dirty="0" err="1" smtClean="0"/>
              <a:t>Валико</a:t>
            </a:r>
            <a:r>
              <a:rPr lang="ru-RU" b="1" i="0" dirty="0" smtClean="0"/>
              <a:t> </a:t>
            </a:r>
            <a:r>
              <a:rPr lang="ru-RU" b="1" i="0" dirty="0" err="1" smtClean="0"/>
              <a:t>Гаспарян</a:t>
            </a:r>
            <a:r>
              <a:rPr lang="ru-RU" b="1" i="0" dirty="0" smtClean="0"/>
              <a:t> и многие другие)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112</TotalTime>
  <Words>314</Words>
  <Application>Microsoft Office PowerPoint</Application>
  <PresentationFormat>Экран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голубой с кадратиками</vt:lpstr>
      <vt:lpstr>МБОУ «Заиграевская СОШ»</vt:lpstr>
      <vt:lpstr>Цель проекта:  </vt:lpstr>
      <vt:lpstr>Задачи проекта: </vt:lpstr>
      <vt:lpstr>Актуальность проекта</vt:lpstr>
      <vt:lpstr>Миссия проекта</vt:lpstr>
      <vt:lpstr>Участники проекта:</vt:lpstr>
      <vt:lpstr>Концерты «Если рядом беда»  п.Заиграево, п.Онохой, с.Новая Брянь</vt:lpstr>
      <vt:lpstr>Результаты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«Заиграевская СОШ»</dc:title>
  <dc:creator>1</dc:creator>
  <cp:lastModifiedBy>1</cp:lastModifiedBy>
  <cp:revision>10</cp:revision>
  <dcterms:created xsi:type="dcterms:W3CDTF">2015-04-23T06:21:01Z</dcterms:created>
  <dcterms:modified xsi:type="dcterms:W3CDTF">2018-04-17T16:23:22Z</dcterms:modified>
</cp:coreProperties>
</file>