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sportal.ru/elena-hlebin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scten.schoolrm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астасия\Desktop\children-kids-background-frame-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75656" y="1844824"/>
            <a:ext cx="616938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Социальный проект </a:t>
            </a:r>
          </a:p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«ПОДАРИ РЕБЕНКУ РАДОСТЬ»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3789040"/>
            <a:ext cx="6120680" cy="29454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Arial Black" pitchFamily="34" charset="0"/>
              </a:rPr>
              <a:t>Состав команды:</a:t>
            </a:r>
          </a:p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Arial Black" pitchFamily="34" charset="0"/>
              </a:rPr>
              <a:t>Члены волонтерского отряда «Милосердие».  </a:t>
            </a:r>
          </a:p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Arial Black" pitchFamily="34" charset="0"/>
              </a:rPr>
              <a:t>Руководитель проекта:</a:t>
            </a:r>
          </a:p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Arial Black" pitchFamily="34" charset="0"/>
              </a:rPr>
              <a:t>Хлебина Елена Николаевна –</a:t>
            </a:r>
          </a:p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Arial Black" pitchFamily="34" charset="0"/>
              </a:rPr>
              <a:t>руководитель волонтерского отряда «Милосердие».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Сайт руководителя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:   </a:t>
            </a:r>
            <a:r>
              <a:rPr lang="ru-RU" dirty="0" smtClean="0">
                <a:latin typeface="Times New Roman"/>
                <a:ea typeface="Calibri"/>
                <a:cs typeface="Times New Roman"/>
                <a:hlinkClick r:id="rId3"/>
              </a:rPr>
              <a:t>https://nsportal.ru/elena-hlebina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       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Школьный сайт:  </a:t>
            </a:r>
            <a:r>
              <a:rPr lang="ru-RU" dirty="0" smtClean="0">
                <a:latin typeface="Times New Roman"/>
                <a:ea typeface="Calibri"/>
                <a:cs typeface="Times New Roman"/>
                <a:hlinkClick r:id="rId4"/>
              </a:rPr>
              <a:t>http://scten.schoolrm.ru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   </a:t>
            </a:r>
            <a:endParaRPr lang="ru-RU" sz="1400" dirty="0" smtClean="0">
              <a:ea typeface="Calibri"/>
              <a:cs typeface="Times New Roman"/>
            </a:endParaRPr>
          </a:p>
          <a:p>
            <a:pPr algn="ctr"/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88640"/>
            <a:ext cx="77048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Arial Black" pitchFamily="34" charset="0"/>
              </a:rPr>
              <a:t>Муниципальное бюджетное общеобразовательное учреждение «</a:t>
            </a:r>
            <a:r>
              <a:rPr lang="ru-RU" sz="1600" dirty="0" err="1" smtClean="0">
                <a:solidFill>
                  <a:srgbClr val="002060"/>
                </a:solidFill>
                <a:latin typeface="Arial Black" pitchFamily="34" charset="0"/>
              </a:rPr>
              <a:t>Теньгушевская</a:t>
            </a:r>
            <a:r>
              <a:rPr lang="ru-RU" sz="1600" dirty="0" smtClean="0">
                <a:solidFill>
                  <a:srgbClr val="002060"/>
                </a:solidFill>
                <a:latin typeface="Arial Black" pitchFamily="34" charset="0"/>
              </a:rPr>
              <a:t> средняя общеобразовательная школа»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Arial Black" pitchFamily="34" charset="0"/>
              </a:rPr>
              <a:t>Теньгушевского муниципального района Республики Мордовия  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8" name="Picture 4" descr="http://itd3.mycdn.me/image?id=871354068705&amp;t=20&amp;plc=WEB&amp;tkn=*3j9U8xRTkSvDJL1NebiERTpVaYA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52536" y="2924944"/>
            <a:ext cx="3311587" cy="238667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946695" y="2996952"/>
            <a:ext cx="406912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Ссылка на </a:t>
            </a:r>
            <a:r>
              <a:rPr lang="ru-RU" dirty="0" smtClean="0"/>
              <a:t>презентацию и  </a:t>
            </a:r>
            <a:r>
              <a:rPr lang="ru-RU" dirty="0" smtClean="0"/>
              <a:t>фотографии</a:t>
            </a:r>
            <a:r>
              <a:rPr lang="ru-RU" dirty="0" smtClean="0"/>
              <a:t>:</a:t>
            </a:r>
          </a:p>
          <a:p>
            <a:pPr algn="ctr"/>
            <a:r>
              <a:rPr lang="en-US" dirty="0" smtClean="0"/>
              <a:t>https://yadi.sk/i/ZCnJyo6eAzQWTQ</a:t>
            </a:r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en-US" dirty="0" smtClean="0"/>
              <a:t>https://yadi.sk/d/3VLrX7valWRhlg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</dc:creator>
  <cp:lastModifiedBy>Анастасия</cp:lastModifiedBy>
  <cp:revision>4</cp:revision>
  <dcterms:created xsi:type="dcterms:W3CDTF">2019-06-04T11:05:49Z</dcterms:created>
  <dcterms:modified xsi:type="dcterms:W3CDTF">2019-06-04T11:29:39Z</dcterms:modified>
</cp:coreProperties>
</file>