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8B3C-0289-4E8B-A067-5A9019A24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EA6290-85BC-4E2F-9745-84BAEA5C9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F4856-69CB-45FC-B51F-5414857A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630AE-07F1-41A4-A766-D5390A71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2087E-4D83-44E8-B3D7-9C99F7D6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8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A0566-C6C8-4B59-9A0C-6E734121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25E74B-D4D5-4656-9AFA-1502C6163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6222B-70FD-4D42-A660-27D7D17C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2E827-BBD2-449E-8324-60571877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FE686-8F45-4B83-ABED-AEE5F7B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7484A0-C10A-4116-A0EA-1B75F3009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51B328-D8BE-417D-8404-F25FB174F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E5C1A-C0A4-4E34-9C82-7870D129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A7A10-FA6C-46C8-A01F-9CB63D3E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7C90A-86D6-4D02-9529-2947FB1F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9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0505A-16D9-4142-986A-D0A34F7A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D3C53-E2A3-4B36-8DDC-2EB0B195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33451-5914-48F4-A05D-22B5E12E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E511A-2933-484F-B603-415321E9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F6513-CC9E-4762-BF4E-043D33E5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28532-05A9-49C8-8150-AFE1F46B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FC047-C8CC-4C2A-AB47-CE997B320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768A5-A9C3-468C-9407-D6A67AD1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50CB5-11BF-4919-81B7-48C506C6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0DB3B-0B2C-44DB-B9CA-7B10B2C3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10ED6-4395-495E-BBF0-7CB6CA1F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C05A3-65EA-4768-9BC1-B40A4128D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864C5F-B42E-4DD7-A95F-8AAB94A67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825B53-D7FB-4D20-A80B-3E3E1858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6A976D-1ADD-4E1C-9D58-1B552787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2DB67-CBB5-4E40-A65F-54496116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6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CA3A-0F05-4A37-95BE-C383B16F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5067D-4DB3-4DAB-A4B0-A039D2D84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3E38F2-0A9E-4026-B7FE-F3054E0FC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176FD6-481D-455E-A01B-C1BC02F60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B7CA4-5B86-491E-B795-1552AEBC3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74E6E4-7C7A-47B0-ADCE-E001347C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0767CC-DC7D-41E6-83BE-7408B5BF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B4637E-223F-40E8-AF61-30ED7067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0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21950-2B75-4109-92E6-A21DE3E0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F5FE37-2082-4117-A5E2-2408146D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21E5E7-866D-43BC-BC28-C4CBD4C0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E85FEC-B459-47DB-8BE8-CF856E01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8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C61713-8773-4EBF-B6C1-9F6FE432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06D223-76A5-4B1F-B87B-D010F523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4DA88-E590-40D7-AC99-E2EFDD79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75B3F-49EA-423C-A620-B6CD2F10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9EA30-B472-4CE9-8C02-AF6262EA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09B2DC-0FFA-48E2-9DE3-05DB74912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A37084-8D6E-4162-BAF1-4B4A8D53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09A47-8178-4427-A067-91722686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1905A-7A3C-4A5B-904B-94835B0A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8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2145F-F931-43A3-AD2E-7058B667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393063-721D-42BD-812B-F50B8EFF9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85EEF-CA8B-485F-93D1-D73DE03F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568E9D-7E54-4004-80C8-BB9F99CA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C7016-19AD-43A5-A15C-32CDBE84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D4D19-39EB-4520-8EAD-ADEC59A1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54A97-E38A-4762-8767-4021FFAA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D8BC-BE27-461D-9545-DABC5D97B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7173F-EE7E-4656-8DFB-3F2EA0157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7C2F-24E7-4B2B-99F5-289E07F6F489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6E622E-7D0C-4B3A-8D12-CC0BC2DC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F6054-9699-4589-95B2-05BD671CA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026E-44C7-467F-901A-34B2EE24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CC9F5-A9F1-4BD6-A54B-34BFA937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Старость в радость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364901-69CE-4EAA-8257-15FD1C406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Старость в радость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B207B4-A43F-4EBC-927D-720942626B19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B0EE91-C298-4209-96EB-6A6E85050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0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5A607-0A0C-4196-A83D-8F243F97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" y="0"/>
            <a:ext cx="12173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FB4AB-0654-4742-BBA1-F2AD5FFFC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61" y="25664"/>
            <a:ext cx="9210682" cy="68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6BB315-219C-42A9-8B4D-1397BC13C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11" y="0"/>
            <a:ext cx="92465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7F25B-AE94-4F5A-BD8F-4289C783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36" y="0"/>
            <a:ext cx="9269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4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9F632-EF35-4941-93A6-E05BD6B3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1" y="0"/>
            <a:ext cx="9400673" cy="69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7B5F44-15A6-49BD-BA41-0B03F763D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85" y="0"/>
            <a:ext cx="8453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7FE976-1ACF-4251-A03A-C457225B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90" y="0"/>
            <a:ext cx="9322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2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3A7E6-8006-434F-AEE3-431502CD1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7" y="0"/>
            <a:ext cx="9445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5288C0-CE9A-4E4F-93FC-4AD078B64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48" y="0"/>
            <a:ext cx="9620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0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Старость в радость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Старость в радость</dc:title>
  <dc:creator>НАДОМКА</dc:creator>
  <cp:lastModifiedBy>НАДОМКА</cp:lastModifiedBy>
  <cp:revision>2</cp:revision>
  <dcterms:created xsi:type="dcterms:W3CDTF">2018-06-15T08:30:55Z</dcterms:created>
  <dcterms:modified xsi:type="dcterms:W3CDTF">2018-06-15T08:42:34Z</dcterms:modified>
</cp:coreProperties>
</file>