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1736" autoAdjust="0"/>
  </p:normalViewPr>
  <p:slideViewPr>
    <p:cSldViewPr>
      <p:cViewPr varScale="1">
        <p:scale>
          <a:sx n="104" d="100"/>
          <a:sy n="104" d="100"/>
        </p:scale>
        <p:origin x="-182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7.4192792198756758E-3"/>
                  <c:y val="-0.33575378211301304"/>
                </c:manualLayout>
              </c:layout>
              <c:tx>
                <c:rich>
                  <a:bodyPr/>
                  <a:lstStyle/>
                  <a:p>
                    <a:pPr>
                      <a:defRPr sz="1000"/>
                    </a:pPr>
                    <a:r>
                      <a:rPr lang="en-US" sz="1000" smtClean="0"/>
                      <a:t>100</a:t>
                    </a:r>
                    <a:r>
                      <a:rPr lang="ru-RU" sz="1000" smtClean="0"/>
                      <a:t>%</a:t>
                    </a:r>
                    <a:endParaRPr lang="en-US" sz="1000"/>
                  </a:p>
                </c:rich>
              </c:tx>
              <c:spPr/>
              <c:showVal val="1"/>
            </c:dLbl>
            <c:showVal val="1"/>
            <c:showLeaderLines val="1"/>
          </c:dLbls>
          <c:cat>
            <c:strRef>
              <c:f>Лист1!$A$2</c:f>
              <c:strCache>
                <c:ptCount val="1"/>
                <c:pt idx="0">
                  <c:v>Да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13467079488364672"/>
                  <c:y val="-8.4182156248058193E-2"/>
                </c:manualLayout>
              </c:layout>
              <c:showVal val="1"/>
            </c:dLbl>
            <c:dLbl>
              <c:idx val="2"/>
              <c:layout>
                <c:manualLayout>
                  <c:x val="3.9931014820329451E-2"/>
                  <c:y val="0.14171080636868127"/>
                </c:manualLayout>
              </c:layout>
              <c:showVal val="1"/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Не имеют возможности использовать</c:v>
                </c:pt>
                <c:pt idx="1">
                  <c:v>Используют с посторонней помощью</c:v>
                </c:pt>
                <c:pt idx="2">
                  <c:v>Используют самостоятельно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0.8</c:v>
                </c:pt>
                <c:pt idx="1">
                  <c:v>0.15000000000000005</c:v>
                </c:pt>
                <c:pt idx="2">
                  <c:v>0.05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93EA9C-D67E-4828-8D87-E42324E226AF}" type="datetimeFigureOut">
              <a:rPr lang="ru-RU" smtClean="0"/>
              <a:pPr/>
              <a:t>15.06.2019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638C33-DF70-4474-98BA-5C0CD82F2B4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38C33-DF70-4474-98BA-5C0CD82F2B49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stvr@volmedic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2.jpeg"/><Relationship Id="rId4" Type="http://schemas.openxmlformats.org/officeDocument/2006/relationships/hyperlink" Target="https://vk.com/volmedic_stavkray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815290" cy="1655765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Стирая границы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4429132"/>
            <a:ext cx="6572296" cy="1857388"/>
          </a:xfrm>
        </p:spPr>
        <p:txBody>
          <a:bodyPr>
            <a:normAutofit fontScale="85000" lnSpcReduction="20000"/>
          </a:bodyPr>
          <a:lstStyle/>
          <a:p>
            <a:endParaRPr lang="ru-RU" sz="1100" dirty="0" smtClean="0"/>
          </a:p>
          <a:p>
            <a:endParaRPr lang="ru-RU" sz="1100" dirty="0" smtClean="0"/>
          </a:p>
          <a:p>
            <a:endParaRPr lang="ru-RU" sz="1100" dirty="0" smtClean="0"/>
          </a:p>
          <a:p>
            <a:endParaRPr lang="ru-RU" sz="1100" dirty="0" smtClean="0"/>
          </a:p>
          <a:p>
            <a:endParaRPr lang="ru-RU" sz="1100" dirty="0" smtClean="0"/>
          </a:p>
          <a:p>
            <a:endParaRPr lang="ru-RU" sz="1100" dirty="0" smtClean="0"/>
          </a:p>
          <a:p>
            <a:endParaRPr lang="ru-RU" sz="1100" dirty="0" smtClean="0"/>
          </a:p>
          <a:p>
            <a:endParaRPr lang="ru-RU" sz="1100" dirty="0" smtClean="0"/>
          </a:p>
          <a:p>
            <a:endParaRPr lang="ru-RU" sz="1100" dirty="0" smtClean="0"/>
          </a:p>
          <a:p>
            <a:endParaRPr lang="ru-RU" sz="1100" b="1" dirty="0" smtClean="0">
              <a:solidFill>
                <a:schemeClr val="tx2"/>
              </a:solidFill>
            </a:endParaRPr>
          </a:p>
          <a:p>
            <a:r>
              <a:rPr lang="ru-RU" sz="1200" b="1" dirty="0" smtClean="0">
                <a:solidFill>
                  <a:schemeClr val="tx2"/>
                </a:solidFill>
              </a:rPr>
              <a:t>Ставропольское региональное отделение ВОД «Волонтеры-медики»</a:t>
            </a:r>
          </a:p>
          <a:p>
            <a:r>
              <a:rPr lang="ru-RU" sz="1200" b="1" dirty="0" smtClean="0">
                <a:solidFill>
                  <a:schemeClr val="tx2"/>
                </a:solidFill>
              </a:rPr>
              <a:t>2019г.</a:t>
            </a:r>
            <a:endParaRPr lang="ru-RU" sz="1200" b="1" dirty="0">
              <a:solidFill>
                <a:schemeClr val="tx2"/>
              </a:solidFill>
            </a:endParaRPr>
          </a:p>
        </p:txBody>
      </p:sp>
      <p:pic>
        <p:nvPicPr>
          <p:cNvPr id="1026" name="Picture 2" descr="C:\Users\Олег\Desktop\dbbe620a7b42488b9c34b4b8eef0cd59.larg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571480"/>
            <a:ext cx="2050971" cy="1343021"/>
          </a:xfrm>
          <a:prstGeom prst="ellipse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4942" y="274638"/>
            <a:ext cx="3471858" cy="1143000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Контакты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2571744"/>
            <a:ext cx="7901014" cy="3554419"/>
          </a:xfrm>
        </p:spPr>
        <p:txBody>
          <a:bodyPr>
            <a:normAutofit/>
          </a:bodyPr>
          <a:lstStyle/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Почта: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  <a:hlinkClick r:id="rId3"/>
              </a:rPr>
              <a:t>stvr@volmedic.com</a:t>
            </a:r>
            <a:endParaRPr lang="en-US" sz="1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Адрес: Ставропольское региональное отделение ВОД «Волонтеры-медики» Ставропольского края г. Пятигорск ул.Чкалова 10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Телефон: 89614773199                                                                                                                                          89881107596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Социальные сети: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https://vk.com/volmedic_stavkray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Users\Олег\Desktop\dbbe620a7b42488b9c34b4b8eef0cd59.large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571480"/>
            <a:ext cx="2050971" cy="1343021"/>
          </a:xfrm>
          <a:prstGeom prst="ellipse">
            <a:avLst/>
          </a:prstGeom>
          <a:noFill/>
        </p:spPr>
      </p:pic>
      <p:pic>
        <p:nvPicPr>
          <p:cNvPr id="2050" name="Picture 2" descr="https://pp.userapi.com/c830308/v830308191/1d2f2e/-QeyiRhmBeQ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5008" y="4325476"/>
            <a:ext cx="2428892" cy="188120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571744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5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86116" y="274638"/>
            <a:ext cx="5400684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Социальная значимость</a:t>
            </a:r>
            <a:endParaRPr lang="ru-RU" sz="3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785786" y="2928934"/>
            <a:ext cx="8001056" cy="50006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Используете ли вы социальные сети?                                                                                                             Хотели ли бы вы, чтобы новости были адаптированы специально для вас?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Хотели ли бы вы стать участниками пресс-службы?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Олег\Desktop\dbbe620a7b42488b9c34b4b8eef0cd59.larg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571480"/>
            <a:ext cx="2050971" cy="1343021"/>
          </a:xfrm>
          <a:prstGeom prst="ellipse">
            <a:avLst/>
          </a:prstGeom>
          <a:noFill/>
        </p:spPr>
      </p:pic>
      <p:sp>
        <p:nvSpPr>
          <p:cNvPr id="6" name="Овал 5"/>
          <p:cNvSpPr/>
          <p:nvPr/>
        </p:nvSpPr>
        <p:spPr>
          <a:xfrm>
            <a:off x="3428992" y="1571612"/>
            <a:ext cx="2000264" cy="1214446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Количество участников- 50 жителей (с ограниченными возможностями здоровья) Ставропольского края </a:t>
            </a:r>
            <a:endParaRPr lang="ru-RU" sz="1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5286380" y="3786190"/>
          <a:ext cx="3190876" cy="2317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Диаграмма 13"/>
          <p:cNvGraphicFramePr/>
          <p:nvPr/>
        </p:nvGraphicFramePr>
        <p:xfrm>
          <a:off x="357158" y="3357562"/>
          <a:ext cx="3500462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6050" y="571480"/>
            <a:ext cx="6000792" cy="142876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Проблема и ее актуальность, способы решения</a:t>
            </a:r>
            <a:endParaRPr lang="ru-RU" sz="3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Олег\Desktop\dbbe620a7b42488b9c34b4b8eef0cd59.larg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571480"/>
            <a:ext cx="2050971" cy="1343021"/>
          </a:xfrm>
          <a:prstGeom prst="ellipse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3571876"/>
            <a:ext cx="2857520" cy="2571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800" dirty="0" smtClean="0"/>
          </a:p>
          <a:p>
            <a:endParaRPr lang="ru-RU" sz="800" dirty="0" smtClean="0"/>
          </a:p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Суть проблемы: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 современном обществе все актуальнее становится приобщение лиц с ограниченными возможностями здоровья к различной деятельности. Тем не менее, коммуникация лиц с инвалидностью и без инвалидности остается ограниченной. Люди с ограниченными возможностями здоровья становятся объектом жалости и некой поддержки. Зачастую,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общество не верит в то, что лица с ограниченными возможностями могут вести активную общественную жизнь.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29190" y="3500438"/>
            <a:ext cx="3714776" cy="2571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Способы решения: </a:t>
            </a:r>
          </a:p>
          <a:p>
            <a:pPr algn="ctr">
              <a:buFont typeface="Arial" pitchFamily="34" charset="0"/>
              <a:buChar char="•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Приобщение людей с ограниченными возможностями здоровья к работе в пресс-службе</a:t>
            </a:r>
          </a:p>
          <a:p>
            <a:pPr algn="ctr">
              <a:buFont typeface="Arial" pitchFamily="34" charset="0"/>
              <a:buChar char="•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Трансляция успешного опыта по созданию инклюзивных пресс-служб</a:t>
            </a:r>
          </a:p>
          <a:p>
            <a:pPr algn="ctr">
              <a:buFont typeface="Arial" pitchFamily="34" charset="0"/>
              <a:buChar char="•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Развитие инклюзивного добровольчества 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https://pp.userapi.com/c848616/v848616304/154409/NMm-ZFhWGpQ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9058" y="1857364"/>
            <a:ext cx="1928826" cy="144661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9058" y="274638"/>
            <a:ext cx="4757742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Цель проекта</a:t>
            </a:r>
            <a:endParaRPr lang="ru-RU" sz="3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786059"/>
            <a:ext cx="8001056" cy="10001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течение одного календарного года создать инклюзивный пресс-центр, путем адаптации новостей региональной группы для людей с ОВЗ и привлечения не менее 20 человек с ОВЗ для работы в созданном пресс-центре. Распространить данную практику на не менее чем 3 города.</a:t>
            </a:r>
            <a:endParaRPr lang="ru-RU" sz="1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Олег\Desktop\dbbe620a7b42488b9c34b4b8eef0cd59.larg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571480"/>
            <a:ext cx="2050971" cy="1343021"/>
          </a:xfrm>
          <a:prstGeom prst="ellipse">
            <a:avLst/>
          </a:prstGeom>
          <a:noFill/>
        </p:spPr>
      </p:pic>
      <p:pic>
        <p:nvPicPr>
          <p:cNvPr id="9218" name="Picture 2" descr="https://pp.userapi.com/c844617/v844617220/1aac59/WUgUOlJxhFU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7554" y="3714752"/>
            <a:ext cx="2286016" cy="152448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9220" name="Picture 4" descr="https://pp.userapi.com/c845523/v845523336/18057c/b19IgzbNFsw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86511" y="3714753"/>
            <a:ext cx="2092855" cy="156841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9224" name="Picture 8" descr="https://pp.userapi.com/c845123/v845123184/14efeb/7Jr6nZX6oD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5786" y="3714752"/>
            <a:ext cx="2095483" cy="157161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6314" y="274638"/>
            <a:ext cx="3900486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Задачи проекта</a:t>
            </a:r>
            <a:endParaRPr lang="ru-RU" sz="3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57422" y="1500174"/>
            <a:ext cx="6329378" cy="4625989"/>
          </a:xfrm>
        </p:spPr>
        <p:txBody>
          <a:bodyPr>
            <a:normAutofit fontScale="55000" lnSpcReduction="20000"/>
          </a:bodyPr>
          <a:lstStyle/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Провести опрос у людей с ОВЗ с целью выбора удобного формата подачи новостей, поиска кадров для инклюзивной пресс-службы;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Набор и подготовка волонтеров для создания нового формата новостей и обучения инклюзивных волонтеров;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Набор и подготовка инклюзивных волонтеров для работы в пресс-центре;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Создание инклюзивного пресс-центра;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Адаптирование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уже существующих новостей и видео роликов для лиц с ограниченными возможностями здоровья;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Проведение инклюзивной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медиашколы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Посещение мероприятий совместно с инклюзивной пресс-службой;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Создание актуальных новостей совместно с инклюзивной пресс-службой;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Подведение итогов работы инклюзивного пресс-центра, эффективности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адаптирования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новостей для лиц с ограниченными возможностями здоровья;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Подведение общих итогов проекта, обобщение его результатов в формате успешной социальной практики, составление перспективного плана ее трансляции в СКФО.</a:t>
            </a:r>
          </a:p>
          <a:p>
            <a:endParaRPr lang="ru-RU" dirty="0"/>
          </a:p>
        </p:txBody>
      </p:sp>
      <p:pic>
        <p:nvPicPr>
          <p:cNvPr id="4" name="Picture 2" descr="C:\Users\Олег\Desktop\dbbe620a7b42488b9c34b4b8eef0cd59.larg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571480"/>
            <a:ext cx="2050971" cy="1343021"/>
          </a:xfrm>
          <a:prstGeom prst="ellipse">
            <a:avLst/>
          </a:prstGeom>
          <a:noFill/>
        </p:spPr>
      </p:pic>
      <p:pic>
        <p:nvPicPr>
          <p:cNvPr id="8194" name="Picture 2" descr="https://pp.userapi.com/c851520/v851520547/95808/tEt2G_JkVdQ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2071678"/>
            <a:ext cx="2006514" cy="150019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8992" y="274638"/>
            <a:ext cx="5257808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Результаты проекта</a:t>
            </a:r>
            <a:endParaRPr lang="ru-RU" sz="3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428868"/>
            <a:ext cx="8001056" cy="369729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Wingdings" pitchFamily="2" charset="2"/>
              <a:buChar char="v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нашем проекте примут участие не менее 100 человек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Мы задействуем не менее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городов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Наша программа включает в себя следующие пункты:</a:t>
            </a:r>
          </a:p>
          <a:p>
            <a:pPr marL="514350" indent="-514350"/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Адаптирование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уже существующих новостей и видео роликов для лиц с ограниченными возможностями здоровья; </a:t>
            </a:r>
          </a:p>
          <a:p>
            <a:pPr marL="514350" indent="-51435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Проведение инклюзивной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медиашколы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Посещение мероприятий совместно с инклюзивной пресс-службой, создание актуальных новостей.</a:t>
            </a:r>
          </a:p>
          <a:p>
            <a:pPr marL="514350" indent="-514350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       Проект даст стимул к развитию направления инклюзивного добровольчества, созданию инклюзивного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медиа-пространства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в Ставропольском крае, объединив усилия общественных организаций инвалидов и людей без инвалидности. Будет способствовать вовлечению инвалидов в общественную жизнь, тем самым их социализации и коммуникации. тем самым улучшив качество жизни как инвалидов, так и людей без инвалидности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Олег\Desktop\dbbe620a7b42488b9c34b4b8eef0cd59.larg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571480"/>
            <a:ext cx="2050971" cy="1343021"/>
          </a:xfrm>
          <a:prstGeom prst="ellipse">
            <a:avLst/>
          </a:prstGeom>
          <a:noFill/>
        </p:spPr>
      </p:pic>
      <p:pic>
        <p:nvPicPr>
          <p:cNvPr id="5" name="Picture 6" descr="https://pp.userapi.com/c846122/v846122286/1507ad/xyrqg13QfKU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9520" y="1214422"/>
            <a:ext cx="1357322" cy="180976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7554" y="274638"/>
            <a:ext cx="5429288" cy="143985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География проекта, целевая аудитория</a:t>
            </a:r>
            <a:endParaRPr lang="ru-RU" sz="3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Олег\Desktop\dbbe620a7b42488b9c34b4b8eef0cd59.larg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571480"/>
            <a:ext cx="2050971" cy="1343021"/>
          </a:xfrm>
          <a:prstGeom prst="ellipse">
            <a:avLst/>
          </a:prstGeom>
          <a:noFill/>
        </p:spPr>
      </p:pic>
      <p:sp>
        <p:nvSpPr>
          <p:cNvPr id="5" name="Овал 4"/>
          <p:cNvSpPr/>
          <p:nvPr/>
        </p:nvSpPr>
        <p:spPr>
          <a:xfrm>
            <a:off x="857224" y="2428868"/>
            <a:ext cx="2643206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География проекта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928662" y="4143380"/>
            <a:ext cx="2643206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Целевая аудитория 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357818" y="2357430"/>
            <a:ext cx="2643206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СКФО: Ставропольский край, 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КБР,КЧР,РСО-Алания,Ингушетия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, Чеченская республика, республика Дагестан.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500694" y="4143380"/>
            <a:ext cx="2643206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Люди с ограниченными возможностями здоровья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Молодежь и студенты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3786182" y="3143248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3929058" y="5000636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7752" y="274638"/>
            <a:ext cx="3829048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Партнеры проекта</a:t>
            </a:r>
            <a:endParaRPr lang="ru-RU" sz="3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Олег\Desktop\dbbe620a7b42488b9c34b4b8eef0cd59.larg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571480"/>
            <a:ext cx="2050971" cy="1343021"/>
          </a:xfrm>
          <a:prstGeom prst="ellipse">
            <a:avLst/>
          </a:prstGeom>
          <a:noFill/>
        </p:spPr>
      </p:pic>
      <p:pic>
        <p:nvPicPr>
          <p:cNvPr id="2050" name="Picture 2" descr="https://im0-tub-ru.yandex.net/i?id=3ae94fa7cc81f2378d1724dae7a93fa7-l&amp;n=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4414" y="2071678"/>
            <a:ext cx="2000264" cy="2000264"/>
          </a:xfrm>
          <a:prstGeom prst="rect">
            <a:avLst/>
          </a:prstGeom>
          <a:noFill/>
        </p:spPr>
      </p:pic>
      <p:pic>
        <p:nvPicPr>
          <p:cNvPr id="2052" name="Picture 4" descr="https://avt-28.foto.mail.ru/mail/skfate/_avatar180?1498551387&amp;mrim=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00760" y="2071678"/>
            <a:ext cx="1714500" cy="1714500"/>
          </a:xfrm>
          <a:prstGeom prst="rect">
            <a:avLst/>
          </a:prstGeom>
          <a:noFill/>
        </p:spPr>
      </p:pic>
      <p:pic>
        <p:nvPicPr>
          <p:cNvPr id="2054" name="Picture 6" descr="https://pp.userapi.com/c847124/v847124791/1ea927/DsHrntyI8VA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86050" y="3857628"/>
            <a:ext cx="3690910" cy="23068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1934" y="357166"/>
            <a:ext cx="4686304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Информационное сопровождение проекта </a:t>
            </a:r>
            <a:endParaRPr lang="ru-RU" sz="3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Олег\Desktop\dbbe620a7b42488b9c34b4b8eef0cd59.larg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571480"/>
            <a:ext cx="2050971" cy="1343021"/>
          </a:xfrm>
          <a:prstGeom prst="ellipse">
            <a:avLst/>
          </a:prstGeom>
          <a:noFill/>
        </p:spPr>
      </p:pic>
      <p:pic>
        <p:nvPicPr>
          <p:cNvPr id="21506" name="Picture 2" descr="https://avatanplus.com/files/resources/original/5abfdccd67def1627d76827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10" y="2071678"/>
            <a:ext cx="1928738" cy="1928738"/>
          </a:xfrm>
          <a:prstGeom prst="rect">
            <a:avLst/>
          </a:prstGeom>
          <a:noFill/>
        </p:spPr>
      </p:pic>
      <p:pic>
        <p:nvPicPr>
          <p:cNvPr id="21508" name="Picture 4" descr="https://mehniti.ru/wp-content/uploads/2019/03/instagram-icone-ico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57884" y="2071678"/>
            <a:ext cx="1857904" cy="1857388"/>
          </a:xfrm>
          <a:prstGeom prst="rect">
            <a:avLst/>
          </a:prstGeom>
          <a:noFill/>
        </p:spPr>
      </p:pic>
      <p:pic>
        <p:nvPicPr>
          <p:cNvPr id="21510" name="Picture 6" descr="https://imagepng.org/wp-content/uploads/2017/09/facebook-icone-ico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57554" y="4000504"/>
            <a:ext cx="1857388" cy="1857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511</Words>
  <PresentationFormat>Экран (4:3)</PresentationFormat>
  <Paragraphs>72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Стирая границы</vt:lpstr>
      <vt:lpstr>Социальная значимость</vt:lpstr>
      <vt:lpstr>Проблема и ее актуальность, способы решения</vt:lpstr>
      <vt:lpstr>Цель проекта</vt:lpstr>
      <vt:lpstr>Задачи проекта</vt:lpstr>
      <vt:lpstr>Результаты проекта</vt:lpstr>
      <vt:lpstr>География проекта, целевая аудитория</vt:lpstr>
      <vt:lpstr>Партнеры проекта</vt:lpstr>
      <vt:lpstr>Информационное сопровождение проекта </vt:lpstr>
      <vt:lpstr>Контакты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Стирая границы</dc:title>
  <dc:creator>Олег</dc:creator>
  <cp:lastModifiedBy>Олег</cp:lastModifiedBy>
  <cp:revision>12</cp:revision>
  <dcterms:created xsi:type="dcterms:W3CDTF">2019-06-14T16:48:23Z</dcterms:created>
  <dcterms:modified xsi:type="dcterms:W3CDTF">2019-06-15T17:02:31Z</dcterms:modified>
</cp:coreProperties>
</file>