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1" r:id="rId9"/>
    <p:sldId id="266" r:id="rId10"/>
    <p:sldId id="267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294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29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43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15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64980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9230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40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32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1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9351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6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569BF4-DD23-4500-B69B-85F3FDDA142B}" type="datetimeFigureOut">
              <a:rPr lang="ru-RU" smtClean="0"/>
              <a:t>30.04.2018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908D105-A106-4EB9-96A6-8DF9E8C617B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136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236" y="-1"/>
            <a:ext cx="11928764" cy="5818909"/>
          </a:xfrm>
        </p:spPr>
        <p:txBody>
          <a:bodyPr/>
          <a:lstStyle/>
          <a:p>
            <a:r>
              <a:rPr lang="ru-RU" sz="8800" dirty="0" smtClean="0"/>
              <a:t>Серия круглых столов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</a:t>
            </a:r>
            <a:r>
              <a:rPr lang="ru-RU" b="1" dirty="0" smtClean="0"/>
              <a:t>«от юнца до гражданина»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1709" y="5486400"/>
            <a:ext cx="9545782" cy="1235075"/>
          </a:xfrm>
        </p:spPr>
        <p:txBody>
          <a:bodyPr>
            <a:normAutofit/>
          </a:bodyPr>
          <a:lstStyle/>
          <a:p>
            <a:r>
              <a:rPr lang="ru-RU" dirty="0" smtClean="0"/>
              <a:t>Автор: Еремеев Егор,</a:t>
            </a:r>
          </a:p>
          <a:p>
            <a:r>
              <a:rPr lang="ru-RU" b="0" dirty="0" smtClean="0"/>
              <a:t>Лидер ДЮА «Юные кемеровчане Ленинского района»</a:t>
            </a:r>
          </a:p>
        </p:txBody>
      </p:sp>
    </p:spTree>
    <p:extLst>
      <p:ext uri="{BB962C8B-B14F-4D97-AF65-F5344CB8AC3E}">
        <p14:creationId xmlns:p14="http://schemas.microsoft.com/office/powerpoint/2010/main" val="2885467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382385"/>
            <a:ext cx="2542492" cy="3594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100" y="382385"/>
            <a:ext cx="2537355" cy="3591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48" y="382385"/>
            <a:ext cx="4664181" cy="3122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9359" t="26734" r="4257"/>
          <a:stretch/>
        </p:blipFill>
        <p:spPr>
          <a:xfrm>
            <a:off x="7153748" y="3657601"/>
            <a:ext cx="4664181" cy="3040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678" y="4488873"/>
            <a:ext cx="1560759" cy="2209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640" y="4488873"/>
            <a:ext cx="1562805" cy="2209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0738" y="4492157"/>
            <a:ext cx="1548717" cy="21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236" y="-1"/>
            <a:ext cx="11928764" cy="5818909"/>
          </a:xfrm>
        </p:spPr>
        <p:txBody>
          <a:bodyPr/>
          <a:lstStyle/>
          <a:p>
            <a:r>
              <a:rPr lang="ru-RU" sz="8800" dirty="0" smtClean="0"/>
              <a:t>Серия круглых столов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</a:t>
            </a:r>
            <a:r>
              <a:rPr lang="ru-RU" b="1" dirty="0" smtClean="0"/>
              <a:t>«от юнца до гражданина»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1709" y="5486400"/>
            <a:ext cx="9545782" cy="1235075"/>
          </a:xfrm>
        </p:spPr>
        <p:txBody>
          <a:bodyPr>
            <a:normAutofit/>
          </a:bodyPr>
          <a:lstStyle/>
          <a:p>
            <a:r>
              <a:rPr lang="ru-RU" dirty="0" smtClean="0"/>
              <a:t>Автор: Еремеев Егор,</a:t>
            </a:r>
          </a:p>
          <a:p>
            <a:r>
              <a:rPr lang="ru-RU" dirty="0" smtClean="0"/>
              <a:t>89505807137</a:t>
            </a:r>
          </a:p>
          <a:p>
            <a:r>
              <a:rPr lang="en-US" dirty="0" smtClean="0"/>
              <a:t>E-01@list.ru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095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714" y="202276"/>
            <a:ext cx="10178322" cy="1492132"/>
          </a:xfrm>
        </p:spPr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036" y="1826164"/>
            <a:ext cx="8201891" cy="503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57921" y="2866591"/>
            <a:ext cx="8618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cap="all" spc="800" dirty="0">
                <a:solidFill>
                  <a:srgbClr val="2A1A00"/>
                </a:solidFill>
                <a:latin typeface="Impact" panose="020B0806030902050204"/>
                <a:ea typeface="+mj-ea"/>
                <a:cs typeface="+mj-cs"/>
              </a:rPr>
              <a:t>м</a:t>
            </a:r>
            <a:r>
              <a:rPr lang="ru-RU" sz="4000" cap="all" spc="800" dirty="0" smtClean="0">
                <a:solidFill>
                  <a:srgbClr val="2A1A00"/>
                </a:solidFill>
                <a:latin typeface="Impact" panose="020B0806030902050204"/>
                <a:ea typeface="+mj-ea"/>
                <a:cs typeface="+mj-cs"/>
              </a:rPr>
              <a:t>олодёжная политика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555671" y="202276"/>
            <a:ext cx="6317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Формирование активной гражданской позиции, развитие ораторских качеств школьников г. Кемерово посредством проведения серии круглых столов. </a:t>
            </a:r>
          </a:p>
        </p:txBody>
      </p:sp>
    </p:spTree>
    <p:extLst>
      <p:ext uri="{BB962C8B-B14F-4D97-AF65-F5344CB8AC3E}">
        <p14:creationId xmlns:p14="http://schemas.microsoft.com/office/powerpoint/2010/main" val="206713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180109"/>
            <a:ext cx="11291455" cy="6553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Темы круглых столов: СЕЗОН 2018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/>
              <a:t>Январь – Круглые столы «Потребности молодёжи XXI века», «Детское движение в Кемерово: нужно ли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Февраль – Круглые столы «Нужны ли дети в законотворчестве», «Говорят нам в политику рано»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3183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180109"/>
            <a:ext cx="11291455" cy="6553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Темы круглых столов: СЕЗОН 2018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/>
              <a:t>Март – Круглые столы «ЗОЖ», «Куда пойти с творческим замыслом</a:t>
            </a:r>
            <a:r>
              <a:rPr lang="ru-RU" sz="3600" dirty="0" smtClean="0"/>
              <a:t>?»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Апрель – Круглые столы «Добровольчество: работа или хобби?», «Мотивация добровольцев в современном мире»</a:t>
            </a:r>
            <a:br>
              <a:rPr lang="ru-RU" sz="3600" dirty="0"/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3769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180109"/>
            <a:ext cx="11291455" cy="6553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Темы круглых столов: СЕЗОН 2018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/>
              <a:t>Май – Круглые столы «Экзамены: усложнять или отменять», «Патриотизм: порыв души или обязательность»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Июнь – Круглые столы «Кемерово – территория возможностей», «Высшее образование в Кемерово: за и против»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993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180109"/>
            <a:ext cx="11291455" cy="6553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Темы круглых столов: СЕЗОН 2018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/>
              <a:t>Июль – Круглые столы «Детский отдых: взгляд снизу», «Где подзаработать подростку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Август – Круглые столы </a:t>
            </a:r>
            <a:r>
              <a:rPr lang="ru-RU" sz="3600" dirty="0" smtClean="0"/>
              <a:t>«</a:t>
            </a:r>
            <a:r>
              <a:rPr lang="ru-RU" sz="3600" dirty="0" err="1"/>
              <a:t>Кибербезопасность</a:t>
            </a:r>
            <a:r>
              <a:rPr lang="ru-RU" sz="3600" dirty="0"/>
              <a:t>», «Семейные ценности глазами детей»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9508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180109"/>
            <a:ext cx="11291455" cy="6553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Темы круглых столов: СЕЗОН 2018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/>
              <a:t>Сентябрь – Круглые столы «Экологическая ответственность», «Самообразование в современных условиях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Октябрь – Круглые столы «Как быть толерантным», «Профессии будущего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Ноябрь – Круглые столы «Тренды 21 века», «Круглый стол: итоги проекта»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2541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372" y="105294"/>
            <a:ext cx="10178322" cy="1492132"/>
          </a:xfrm>
        </p:spPr>
        <p:txBody>
          <a:bodyPr/>
          <a:lstStyle/>
          <a:p>
            <a:r>
              <a:rPr lang="ru-RU" dirty="0" smtClean="0"/>
              <a:t>Ожидаемые результаты: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629" y="969819"/>
            <a:ext cx="4792133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927400" y="892924"/>
            <a:ext cx="701521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Проведено 20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круглых стола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Общее кол-во участников проекта – около 4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00 </a:t>
            </a:r>
            <a:endParaRPr lang="ru-RU" sz="2000" dirty="0">
              <a:solidFill>
                <a:schemeClr val="tx2"/>
              </a:solidFill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Общее кол-во школьных команд – около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40 </a:t>
            </a:r>
            <a:endParaRPr lang="ru-RU" sz="2000" dirty="0">
              <a:solidFill>
                <a:schemeClr val="tx2"/>
              </a:solidFill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Минимальное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кол-во идей на изменение жизни города -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2</a:t>
            </a:r>
            <a:endParaRPr lang="ru-RU" sz="2000" dirty="0">
              <a:solidFill>
                <a:schemeClr val="tx2"/>
              </a:solidFill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Кол-во подписчиков группы в соц. сети «ВКонтакте» составит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1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0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00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человек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Кол-во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публикаций в СМИ – более 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22</a:t>
            </a:r>
            <a:endParaRPr lang="ru-RU" sz="2000" dirty="0" smtClean="0">
              <a:solidFill>
                <a:schemeClr val="tx2"/>
              </a:solidFill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Участники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проекта сформировали и высказали гражданскую позицию по темам круглых столов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Участники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преодолели страх перед публичными выступлениями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Эксперты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услышали позицию молодого поколения, состоялся «диалог на равных», что поможет им в их профессиональной деятельности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Город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начнёт реализовывать </a:t>
            </a: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инициативы 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детей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000" dirty="0" smtClean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Ребята</a:t>
            </a:r>
            <a:r>
              <a:rPr lang="ru-RU" sz="20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, пришедшие на круглый стол в дальнейшем придут в детские общественные объединения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ru-RU" sz="2400" dirty="0" smtClean="0">
              <a:solidFill>
                <a:schemeClr val="tx2"/>
              </a:solidFill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437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7320"/>
          <a:stretch/>
        </p:blipFill>
        <p:spPr>
          <a:xfrm>
            <a:off x="2671907" y="135772"/>
            <a:ext cx="6885709" cy="4269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382" y="2937165"/>
            <a:ext cx="5749636" cy="3818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1" y="2937165"/>
            <a:ext cx="5634760" cy="38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9080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863</TotalTime>
  <Words>189</Words>
  <Application>Microsoft Office PowerPoint</Application>
  <PresentationFormat>Широкоэкранный</PresentationFormat>
  <Paragraphs>27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Corbel</vt:lpstr>
      <vt:lpstr>Gill Sans MT</vt:lpstr>
      <vt:lpstr>Impact</vt:lpstr>
      <vt:lpstr>Times New Roman</vt:lpstr>
      <vt:lpstr>Wingdings</vt:lpstr>
      <vt:lpstr>Badge</vt:lpstr>
      <vt:lpstr>Серия круглых столов  «от юнца до гражданина»</vt:lpstr>
      <vt:lpstr>Цель проекта:</vt:lpstr>
      <vt:lpstr>Темы круглых столов: СЕЗОН 2018  Январь – Круглые столы «Потребности молодёжи XXI века», «Детское движение в Кемерово: нужно ли»  Февраль – Круглые столы «Нужны ли дети в законотворчестве», «Говорят нам в политику рано» </vt:lpstr>
      <vt:lpstr>Темы круглых столов: СЕЗОН 2018  Март – Круглые столы «ЗОЖ», «Куда пойти с творческим замыслом?»  Апрель – Круглые столы «Добровольчество: работа или хобби?», «Мотивация добровольцев в современном мире»  </vt:lpstr>
      <vt:lpstr>Темы круглых столов: СЕЗОН 2018  Май – Круглые столы «Экзамены: усложнять или отменять», «Патриотизм: порыв души или обязательность»   Июнь – Круглые столы «Кемерово – территория возможностей», «Высшее образование в Кемерово: за и против»   </vt:lpstr>
      <vt:lpstr>Темы круглых столов: СЕЗОН 2018  Июль – Круглые столы «Детский отдых: взгляд снизу», «Где подзаработать подростку»  Август – Круглые столы «Кибербезопасность», «Семейные ценности глазами детей»   </vt:lpstr>
      <vt:lpstr>Темы круглых столов: СЕЗОН 2018  Сентябрь – Круглые столы «Экологическая ответственность», «Самообразование в современных условиях»  Октябрь – Круглые столы «Как быть толерантным», «Профессии будущего»  Ноябрь – Круглые столы «Тренды 21 века», «Круглый стол: итоги проекта»   </vt:lpstr>
      <vt:lpstr>Ожидаемые результаты:</vt:lpstr>
      <vt:lpstr>Презентация PowerPoint</vt:lpstr>
      <vt:lpstr>Презентация PowerPoint</vt:lpstr>
      <vt:lpstr>Серия круглых столов  «от юнца до гражданина»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 Еремеев</dc:creator>
  <cp:lastModifiedBy>Егор Еремеев</cp:lastModifiedBy>
  <cp:revision>19</cp:revision>
  <dcterms:created xsi:type="dcterms:W3CDTF">2017-11-28T17:51:58Z</dcterms:created>
  <dcterms:modified xsi:type="dcterms:W3CDTF">2018-04-30T13:43:02Z</dcterms:modified>
</cp:coreProperties>
</file>