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7" r:id="rId4"/>
    <p:sldId id="260" r:id="rId5"/>
    <p:sldId id="266" r:id="rId6"/>
    <p:sldId id="265" r:id="rId7"/>
    <p:sldId id="259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071678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Я – родитель, ты – родитель????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Я  - ребенок, и ты ребенок!!!!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274638"/>
            <a:ext cx="821934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Курганская область, г. Шадринск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 descr="C:\Users\ДДТ\Desktop\ГРАНТ\субботняя встреча\N_dxiA-zB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00438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Профессиональный подход к каждому мероприятию, тщательная проработка , интересная тематика – не дает мероприятиям проходить в пустую.</a:t>
            </a:r>
            <a:endParaRPr lang="ru-RU" sz="1800" dirty="0"/>
          </a:p>
        </p:txBody>
      </p:sp>
      <p:pic>
        <p:nvPicPr>
          <p:cNvPr id="4" name="Picture 8" descr="C:\Users\ДДТ\Desktop\ГРАНТ\субботняя встреча\QgDM2V4A2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714620"/>
            <a:ext cx="4800000" cy="3600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928802"/>
            <a:ext cx="414340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071678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Ритм современной жизни приводит к тому, что взаимоотношения между детьми и родителями складывается на уровне удовлетворения потребностей: еда, сон, внешний вид, интернет, социум.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А про самую важную составляющую, как душа, воспитание родителем ребенка - все это выходит на второй или даже третий план. </a:t>
            </a:r>
            <a:endParaRPr lang="ru-RU" dirty="0"/>
          </a:p>
        </p:txBody>
      </p:sp>
      <p:pic>
        <p:nvPicPr>
          <p:cNvPr id="1026" name="Picture 2" descr="C:\Users\ДДТ\Desktop\ГРАНТ\субботняя встреча\JeOeBopJj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357298"/>
            <a:ext cx="2700000" cy="3600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ДТ\Desktop\ГРАНТ\субботняя встреча\nAZcUa4wz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443" r="10402"/>
          <a:stretch>
            <a:fillRect/>
          </a:stretch>
        </p:blipFill>
        <p:spPr bwMode="auto">
          <a:xfrm>
            <a:off x="4429124" y="1357298"/>
            <a:ext cx="4357718" cy="296227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ДДТ\Desktop\ГРАНТ\субботняя встреча\lOw1zl_5_3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110469" cy="33856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4857760"/>
            <a:ext cx="34688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 семейного досуга:</a:t>
            </a:r>
          </a:p>
          <a:p>
            <a:r>
              <a:rPr lang="ru-RU" dirty="0" smtClean="0"/>
              <a:t>Беседы, мастер-классы, игровые</a:t>
            </a:r>
          </a:p>
          <a:p>
            <a:r>
              <a:rPr lang="ru-RU" dirty="0" smtClean="0"/>
              <a:t> программы, театральные</a:t>
            </a:r>
          </a:p>
          <a:p>
            <a:r>
              <a:rPr lang="ru-RU" dirty="0" smtClean="0"/>
              <a:t> представления, встречи с</a:t>
            </a:r>
          </a:p>
          <a:p>
            <a:r>
              <a:rPr lang="ru-RU" dirty="0" smtClean="0"/>
              <a:t>интересными людьми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657" r="31952"/>
          <a:stretch>
            <a:fillRect/>
          </a:stretch>
        </p:blipFill>
        <p:spPr bwMode="auto">
          <a:xfrm>
            <a:off x="4929190" y="1571612"/>
            <a:ext cx="361958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 descr="C:\Users\ДДТ\Desktop\ГРАНТ\субботняя встреча\yw18XpuRq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3000369" cy="400049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Тематика встреч разнообразна:  </a:t>
            </a:r>
          </a:p>
          <a:p>
            <a:pPr>
              <a:buNone/>
            </a:pPr>
            <a:r>
              <a:rPr lang="ru-RU" sz="1800" dirty="0" smtClean="0"/>
              <a:t>Космос, </a:t>
            </a:r>
          </a:p>
          <a:p>
            <a:pPr>
              <a:buNone/>
            </a:pPr>
            <a:r>
              <a:rPr lang="ru-RU" sz="1800" dirty="0" smtClean="0"/>
              <a:t>Театральная гостиная, Масленица, «В гостях у Винтика и </a:t>
            </a:r>
            <a:r>
              <a:rPr lang="ru-RU" sz="1800" dirty="0" err="1" smtClean="0"/>
              <a:t>Шпунтика</a:t>
            </a:r>
            <a:r>
              <a:rPr lang="ru-RU" sz="1800" dirty="0" smtClean="0"/>
              <a:t>», </a:t>
            </a:r>
            <a:r>
              <a:rPr lang="ru-RU" sz="1800" dirty="0" err="1" smtClean="0"/>
              <a:t>и</a:t>
            </a:r>
            <a:r>
              <a:rPr lang="ru-RU" sz="1800" dirty="0" smtClean="0"/>
              <a:t> другие.</a:t>
            </a:r>
            <a:endParaRPr lang="ru-RU" sz="1800" dirty="0"/>
          </a:p>
        </p:txBody>
      </p:sp>
      <p:pic>
        <p:nvPicPr>
          <p:cNvPr id="4" name="Picture 6" descr="C:\Users\ДДТ\Desktop\ГРАНТ\субботняя встреча\Ob_pjre_S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6400000" cy="3600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ДДТ\Desktop\ГРАНТ\субботняя встреча\p_xvFAW4u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/>
              <a:t>Скоро в России будут отмечать замечательный праздник - День матери! Мамочек будут поздравлять, дарить им цветы и подарки, окружат вниманием и теплом.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dirty="0" smtClean="0"/>
              <a:t>Сделайте подарок своими руками - мама это оценит!</a:t>
            </a:r>
          </a:p>
          <a:p>
            <a:pPr algn="r">
              <a:buNone/>
            </a:pPr>
            <a:r>
              <a:rPr lang="ru-RU" sz="1800" dirty="0" smtClean="0"/>
              <a:t> А наши педагоги Вам помогут. </a:t>
            </a:r>
          </a:p>
          <a:p>
            <a:pPr algn="r">
              <a:buNone/>
            </a:pPr>
            <a:r>
              <a:rPr lang="ru-RU" sz="1800" dirty="0" smtClean="0"/>
              <a:t>Мы приглашаем вас 18 ноября в преддверии</a:t>
            </a:r>
          </a:p>
          <a:p>
            <a:pPr algn="r">
              <a:buNone/>
            </a:pPr>
            <a:r>
              <a:rPr lang="ru-RU" sz="1800" dirty="0" smtClean="0"/>
              <a:t> праздника на традиционную субботнюю встречу:</a:t>
            </a:r>
          </a:p>
          <a:p>
            <a:pPr algn="r">
              <a:buNone/>
            </a:pPr>
            <a:r>
              <a:rPr lang="ru-RU" sz="1800" dirty="0" smtClean="0"/>
              <a:t> игровая программа, </a:t>
            </a:r>
          </a:p>
          <a:p>
            <a:pPr algn="r">
              <a:buNone/>
            </a:pPr>
            <a:r>
              <a:rPr lang="ru-RU" sz="1800" dirty="0" smtClean="0"/>
              <a:t>мастер-классы и веселое настроение вам обеспечены. </a:t>
            </a:r>
          </a:p>
          <a:p>
            <a:pPr algn="r">
              <a:buNone/>
            </a:pPr>
            <a:r>
              <a:rPr lang="ru-RU" sz="1800" dirty="0" smtClean="0"/>
              <a:t>А также, вы получите замечательный подарок </a:t>
            </a:r>
          </a:p>
          <a:p>
            <a:pPr algn="r">
              <a:buNone/>
            </a:pPr>
            <a:r>
              <a:rPr lang="ru-RU" sz="1800" dirty="0" smtClean="0"/>
              <a:t>сделанный своими руками. </a:t>
            </a:r>
          </a:p>
          <a:p>
            <a:pPr algn="r">
              <a:buNone/>
            </a:pPr>
            <a:r>
              <a:rPr lang="ru-RU" sz="1800" dirty="0" smtClean="0"/>
              <a:t>Приходите будет весело и интересно.</a:t>
            </a:r>
          </a:p>
          <a:p>
            <a:pPr algn="r">
              <a:buNone/>
            </a:pPr>
            <a:r>
              <a:rPr lang="ru-RU" sz="1800" dirty="0" smtClean="0"/>
              <a:t>Ну, а самим мамочкам не нужно забывать, что она тоже дочка!!!</a:t>
            </a:r>
          </a:p>
          <a:p>
            <a:pPr algn="r">
              <a:buNone/>
            </a:pPr>
            <a:r>
              <a:rPr lang="ru-RU" sz="1800" dirty="0" smtClean="0"/>
              <a:t> Мы ждем вас !!</a:t>
            </a:r>
            <a:endParaRPr lang="ru-RU" sz="1800" dirty="0"/>
          </a:p>
        </p:txBody>
      </p:sp>
      <p:pic>
        <p:nvPicPr>
          <p:cNvPr id="4" name="Picture 12" descr="C:\Users\ДДТ\Desktop\ГРАНТ\субботняя встреча\X4xyvg07Y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700000" cy="3600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ДДТ\Desktop\ГРАНТ\субботняя встреча\SSL9VFGyPo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571612"/>
            <a:ext cx="3600450" cy="48006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Теплые взаимоотношения внутри</a:t>
            </a:r>
          </a:p>
          <a:p>
            <a:r>
              <a:rPr lang="ru-RU" dirty="0" smtClean="0"/>
              <a:t> нашей встречи, обеспечивают</a:t>
            </a:r>
          </a:p>
          <a:p>
            <a:r>
              <a:rPr lang="ru-RU" dirty="0" smtClean="0"/>
              <a:t> не только положительный настрой, но и </a:t>
            </a:r>
          </a:p>
          <a:p>
            <a:r>
              <a:rPr lang="ru-RU" dirty="0" smtClean="0"/>
              <a:t>Выстраивают доверительные отношения</a:t>
            </a:r>
          </a:p>
          <a:p>
            <a:r>
              <a:rPr lang="ru-RU" dirty="0" smtClean="0"/>
              <a:t> внутри семьи, во взаимоотношениях</a:t>
            </a:r>
          </a:p>
          <a:p>
            <a:r>
              <a:rPr lang="ru-RU" dirty="0" smtClean="0"/>
              <a:t> ребенок - родитель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ДДТ\Desktop\ГРАНТ\субботняя встреча\-RUUpAM0t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2244" y="1142984"/>
            <a:ext cx="5524539" cy="414340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"Субботняя встреча"- детско-родительское пространство.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Курганская область, г. Шадринск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715016"/>
            <a:ext cx="5694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Денежные средства полученные в результате встречи, </a:t>
            </a:r>
          </a:p>
          <a:p>
            <a:r>
              <a:rPr lang="ru-RU" dirty="0" smtClean="0"/>
              <a:t>идут на обеспечение расходов:</a:t>
            </a:r>
          </a:p>
          <a:p>
            <a:r>
              <a:rPr lang="ru-RU" dirty="0" smtClean="0"/>
              <a:t> канцелярские товары, призы и подарки и т.д.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C0C0C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</TotalTime>
  <Words>355</Words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  <vt:lpstr>"Субботняя встреча"- детско-родительское пространство. Курганская область, г. Шадринск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"Субботняя встреча"- детско-родительское пространство.</dc:title>
  <dc:creator>user</dc:creator>
  <cp:lastModifiedBy>ДДТ</cp:lastModifiedBy>
  <cp:revision>18</cp:revision>
  <dcterms:created xsi:type="dcterms:W3CDTF">2019-06-10T05:53:44Z</dcterms:created>
  <dcterms:modified xsi:type="dcterms:W3CDTF">2019-06-13T06:19:36Z</dcterms:modified>
</cp:coreProperties>
</file>