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notesMasterIdLst>
    <p:notesMasterId r:id="rId48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300" r:id="rId41"/>
    <p:sldId id="301" r:id="rId42"/>
    <p:sldId id="304" r:id="rId43"/>
    <p:sldId id="305" r:id="rId44"/>
    <p:sldId id="311" r:id="rId45"/>
    <p:sldId id="329" r:id="rId46"/>
    <p:sldId id="331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7" autoAdjust="0"/>
    <p:restoredTop sz="94660"/>
  </p:normalViewPr>
  <p:slideViewPr>
    <p:cSldViewPr>
      <p:cViewPr>
        <p:scale>
          <a:sx n="75" d="100"/>
          <a:sy n="75" d="100"/>
        </p:scale>
        <p:origin x="-121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C113B5-AA55-4DA6-9CFE-C4004A92A90C}" type="datetimeFigureOut">
              <a:rPr lang="ru-RU" smtClean="0"/>
              <a:pPr/>
              <a:t>19.03.2019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E88316-D109-4285-A2FF-698D3FE2FD1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88316-D109-4285-A2FF-698D3FE2FD16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19.03.2019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19.03.2019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ransition spd="med" advClick="0" advTm="4000">
    <p:push dir="r"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928670"/>
            <a:ext cx="8229600" cy="3000396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МАТЕРИАЛЫ ПО </a:t>
            </a:r>
            <a:r>
              <a:rPr lang="ru-RU" sz="4000" dirty="0" err="1" smtClean="0">
                <a:solidFill>
                  <a:schemeClr val="tx1"/>
                </a:solidFill>
              </a:rPr>
              <a:t>ПроектУ</a:t>
            </a:r>
            <a:r>
              <a:rPr lang="ru-RU" sz="4000" dirty="0" smtClean="0">
                <a:solidFill>
                  <a:schemeClr val="tx1"/>
                </a:solidFill>
              </a:rPr>
              <a:t> </a:t>
            </a:r>
            <a:r>
              <a:rPr lang="ru-RU" sz="4000" dirty="0" smtClean="0">
                <a:solidFill>
                  <a:schemeClr val="tx1"/>
                </a:solidFill>
              </a:rPr>
              <a:t>«Счастливые дети»</a:t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</a:rPr>
              <a:t>волонтёрского клуба «Новое поколение»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35696" y="6309320"/>
            <a:ext cx="518457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28860" y="557214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г. </a:t>
            </a:r>
            <a:r>
              <a:rPr lang="ru-RU" sz="24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Киреевск</a:t>
            </a:r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 </a:t>
            </a:r>
            <a:b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</a:br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2019г.</a:t>
            </a:r>
            <a:endParaRPr lang="ru-RU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j-lt"/>
            </a:endParaRPr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s://pp.userapi.com/c852132/v852132045/4b985/9bOFIgaVwg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268760"/>
            <a:ext cx="6912768" cy="5184577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929718" cy="57150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Занятие «Цветущая сакура»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s://pp.userapi.com/c845217/v845217115/13372e/Ka6y0dsi3C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340768"/>
            <a:ext cx="6888765" cy="5166575"/>
          </a:xfrm>
          <a:prstGeom prst="rect">
            <a:avLst/>
          </a:prstGeom>
          <a:noFill/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929718" cy="57150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Игровая программа «Мы дарим вам улыбки»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ttps://pp.userapi.com/c851228/v851228120/45a62/ZMsb18EkYX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96752"/>
            <a:ext cx="7128792" cy="5346595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929718" cy="57150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Занятие «Летние фантазии»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pp.userapi.com/c845421/v845421694/11a48e/opQ0oVo29S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071546"/>
            <a:ext cx="7171160" cy="5378371"/>
          </a:xfrm>
          <a:prstGeom prst="rect">
            <a:avLst/>
          </a:prstGeom>
          <a:noFill/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929718" cy="57150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Мастер-класс «Акварельные мечты»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s://pp.userapi.com/c851128/v851128059/29683/Jcek7vksoK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322766"/>
            <a:ext cx="7128792" cy="5346595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929718" cy="57150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Мастер-класс «Как сделать жвачку для рук»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s://pp.userapi.com/c848532/v848532506/89bb3/t0O4pOO3UZ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85860"/>
            <a:ext cx="3744416" cy="4992555"/>
          </a:xfrm>
          <a:prstGeom prst="rect">
            <a:avLst/>
          </a:prstGeom>
          <a:noFill/>
        </p:spPr>
      </p:pic>
      <p:pic>
        <p:nvPicPr>
          <p:cNvPr id="90116" name="Picture 4" descr="https://pp.userapi.com/c849220/v849220506/8baa1/pOSxOJDFjs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928802"/>
            <a:ext cx="4752528" cy="3564396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14282" y="357166"/>
            <a:ext cx="8929718" cy="57150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Мастер-класс «Роспись папье-маше»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s://pp.userapi.com/c848628/v848628125/87f01/E0OWTgSzsA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928802"/>
            <a:ext cx="4872541" cy="3654407"/>
          </a:xfrm>
          <a:prstGeom prst="rect">
            <a:avLst/>
          </a:prstGeom>
          <a:noFill/>
        </p:spPr>
      </p:pic>
      <p:pic>
        <p:nvPicPr>
          <p:cNvPr id="91140" name="Picture 4" descr="https://pp.userapi.com/c830209/v830209125/19f060/XI5LejjS2Y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500174"/>
            <a:ext cx="3675069" cy="4900092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14282" y="500042"/>
            <a:ext cx="8929718" cy="57150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Мастер-класс 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«Папье-маше или чудеса из бумаги»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s://pp.userapi.com/c850224/v850224186/27922/CgDx3P1xlW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340768"/>
            <a:ext cx="6840760" cy="5130570"/>
          </a:xfrm>
          <a:prstGeom prst="rect">
            <a:avLst/>
          </a:prstGeom>
          <a:noFill/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14282" y="500042"/>
            <a:ext cx="8929718" cy="57150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Мастер-класс «Кленовый лист»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s://pp.userapi.com/c850236/v850236691/2045f/lmTS_oxJ2U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285860"/>
            <a:ext cx="6974577" cy="5230934"/>
          </a:xfrm>
          <a:prstGeom prst="rect">
            <a:avLst/>
          </a:prstGeom>
          <a:noFill/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14282" y="500042"/>
            <a:ext cx="8929718" cy="57150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Занятие «Корабль моей мечты»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https://pp.userapi.com/c845324/v845324057/dca67/1IDV0KMshi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1125314"/>
            <a:ext cx="3870905" cy="5161206"/>
          </a:xfrm>
          <a:prstGeom prst="rect">
            <a:avLst/>
          </a:prstGeom>
          <a:noFill/>
        </p:spPr>
      </p:pic>
      <p:pic>
        <p:nvPicPr>
          <p:cNvPr id="94212" name="Picture 4" descr="https://pp.userapi.com/c845017/v845017057/de6a1/ej0ZLGFeUx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142984"/>
            <a:ext cx="3878446" cy="5171261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929718" cy="57150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Игровая программа «Как у бабушки на печке»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s://pp.userapi.com/c849432/v849432247/145692/N1jM0-0xPD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500174"/>
            <a:ext cx="6839744" cy="5129809"/>
          </a:xfrm>
          <a:prstGeom prst="rect">
            <a:avLst/>
          </a:prstGeom>
          <a:noFill/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14348" y="357166"/>
            <a:ext cx="7772400" cy="100013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Развлекательное мероприятие 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«Горшочек золота»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6" name="Picture 4" descr="https://pp.userapi.com/c846219/v846219113/be2b8/ee4HlDjb56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380979"/>
            <a:ext cx="4533303" cy="6044403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928802"/>
            <a:ext cx="4357686" cy="214314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Развивающая программа 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«Чем запомнилось 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это лето»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https://pp.userapi.com/c824604/v824604998/170ae4/PHrY55Fji-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24744"/>
            <a:ext cx="7164288" cy="5373217"/>
          </a:xfrm>
          <a:prstGeom prst="rect">
            <a:avLst/>
          </a:prstGeom>
          <a:noFill/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3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Развивающая программа 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«Я учусь рисовать»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 flipV="1">
            <a:off x="1600200" y="4017498"/>
            <a:ext cx="7086600" cy="2840502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s://pp.userapi.com/c849024/v849024326/37041/ffk-kItjSX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736"/>
            <a:ext cx="3820984" cy="4555789"/>
          </a:xfrm>
          <a:prstGeom prst="rect">
            <a:avLst/>
          </a:prstGeom>
          <a:noFill/>
        </p:spPr>
      </p:pic>
      <p:pic>
        <p:nvPicPr>
          <p:cNvPr id="97284" name="Picture 4" descr="https://pp.userapi.com/c845120/v845120326/a642f/DcsmK5jljv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772816"/>
            <a:ext cx="4716016" cy="3888433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3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Занятие «Мега </a:t>
            </a:r>
            <a:r>
              <a:rPr lang="ru-RU" sz="2800" dirty="0" err="1" smtClean="0">
                <a:solidFill>
                  <a:schemeClr val="tx1"/>
                </a:solidFill>
              </a:rPr>
              <a:t>мозайка</a:t>
            </a:r>
            <a:r>
              <a:rPr lang="ru-RU" sz="2800" dirty="0" smtClean="0">
                <a:solidFill>
                  <a:schemeClr val="tx1"/>
                </a:solidFill>
              </a:rPr>
              <a:t>»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https://pp.userapi.com/c844216/v844216113/a43ac/MtWCFoXSNK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214422"/>
            <a:ext cx="7071348" cy="5303512"/>
          </a:xfrm>
          <a:prstGeom prst="rect">
            <a:avLst/>
          </a:prstGeom>
          <a:noFill/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3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Занятие «Урок фантазии» и </a:t>
            </a:r>
            <a:r>
              <a:rPr lang="ru-RU" sz="2800" dirty="0" err="1" smtClean="0">
                <a:solidFill>
                  <a:schemeClr val="tx1"/>
                </a:solidFill>
              </a:rPr>
              <a:t>аквагрим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https://pp.userapi.com/c846417/v846417832/94945/MLnTsc-76f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12776"/>
            <a:ext cx="6984776" cy="5238582"/>
          </a:xfrm>
          <a:prstGeom prst="rect">
            <a:avLst/>
          </a:prstGeom>
          <a:noFill/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3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Занятие «Развиваем воображение»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https://pp.userapi.com/c849416/v849416741/2120c/fwy0lasFt9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357298"/>
            <a:ext cx="3461514" cy="4805186"/>
          </a:xfrm>
          <a:prstGeom prst="rect">
            <a:avLst/>
          </a:prstGeom>
          <a:noFill/>
        </p:spPr>
      </p:pic>
      <p:pic>
        <p:nvPicPr>
          <p:cNvPr id="103428" name="Picture 4" descr="https://pp.userapi.com/c830508/v830508741/148108/4PmWgE54qb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1857364"/>
            <a:ext cx="4968552" cy="3726415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3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Мастер-класс «Цыплёнок из ниток»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https://pp.userapi.com/c845016/v845016545/90019/CYnh2phZKw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214422"/>
            <a:ext cx="6955136" cy="5216353"/>
          </a:xfrm>
          <a:prstGeom prst="rect">
            <a:avLst/>
          </a:prstGeom>
          <a:noFill/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3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Музыкальное занятие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-180528" y="260648"/>
            <a:ext cx="9324528" cy="150971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5474" name="Picture 2" descr="https://pp.userapi.com/c846016/v846016932/82f56/4B4U-C3hFn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357298"/>
            <a:ext cx="8436884" cy="4739156"/>
          </a:xfrm>
          <a:prstGeom prst="rect">
            <a:avLst/>
          </a:prstGeom>
          <a:noFill/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100013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Игровая программа 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«По следам невиданных зверей» 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s://pp.userapi.com/c845322/v845322006/70915/pkP9JHgpfw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285860"/>
            <a:ext cx="6955136" cy="5216352"/>
          </a:xfrm>
          <a:prstGeom prst="rect">
            <a:avLst/>
          </a:prstGeom>
          <a:noFill/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3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Мастер-класс «Кот и бабочка»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s://pp.userapi.com/c840428/v840428540/8849c/mVNqL0ONdp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82124"/>
            <a:ext cx="7100292" cy="5325220"/>
          </a:xfrm>
          <a:prstGeom prst="rect">
            <a:avLst/>
          </a:prstGeom>
          <a:noFill/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Занятие «Волшебное дерево» 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s://pp.userapi.com/c846216/v846216951/1bca19/zk_SgkhSCZ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060848"/>
            <a:ext cx="5472608" cy="3321369"/>
          </a:xfrm>
          <a:prstGeom prst="rect">
            <a:avLst/>
          </a:prstGeom>
          <a:noFill/>
        </p:spPr>
      </p:pic>
      <p:pic>
        <p:nvPicPr>
          <p:cNvPr id="77828" name="Picture 4" descr="https://pp.userapi.com/c845216/v845216951/1c6b74/bYtMjHjwN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772816"/>
            <a:ext cx="3024336" cy="4032449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14348" y="357166"/>
            <a:ext cx="7772400" cy="100013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Мастер-класс «Открытка для мамы»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https://pp.userapi.com/c840420/v840420067/8feb8/ConGbMU-f4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10542"/>
            <a:ext cx="7243738" cy="5432805"/>
          </a:xfrm>
          <a:prstGeom prst="rect">
            <a:avLst/>
          </a:prstGeom>
          <a:noFill/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Мастер-класс «Открытка для семьи»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https://pp.userapi.com/c845016/v845016340/4928f/c1J60svjx2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357298"/>
            <a:ext cx="3888432" cy="5184576"/>
          </a:xfrm>
          <a:prstGeom prst="rect">
            <a:avLst/>
          </a:prstGeom>
          <a:noFill/>
        </p:spPr>
      </p:pic>
      <p:pic>
        <p:nvPicPr>
          <p:cNvPr id="109572" name="Picture 4" descr="https://pp.userapi.com/c824203/v824203340/13309a/m4ZXCB4VUv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340768"/>
            <a:ext cx="3888432" cy="5184576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Мастер-класс «С Днем Победы!»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https://pp.userapi.com/c831409/v831409186/ece2f/mzlLI3LIWo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96752"/>
            <a:ext cx="6984776" cy="5238583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Занятие «Веселая математика»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1500166" y="714356"/>
            <a:ext cx="7086600" cy="1509712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https://pp.userapi.com/c831308/v831308062/d764f/lr2ai0G-n6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268760"/>
            <a:ext cx="7172870" cy="5379654"/>
          </a:xfrm>
          <a:prstGeom prst="rect">
            <a:avLst/>
          </a:prstGeom>
          <a:noFill/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92867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Мастер-класс по росписи досок 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«Пчёлки»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https://pp.userapi.com/c846122/v846122421/1f10b/K3jge_8CUk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71546"/>
            <a:ext cx="4144355" cy="5525806"/>
          </a:xfrm>
          <a:prstGeom prst="rect">
            <a:avLst/>
          </a:prstGeom>
          <a:noFill/>
        </p:spPr>
      </p:pic>
      <p:pic>
        <p:nvPicPr>
          <p:cNvPr id="112644" name="Picture 4" descr="https://pp.userapi.com/c621706/v621706421/8945b/CcfmSOnwTW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071546"/>
            <a:ext cx="4143404" cy="5524538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4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Мастер-класс «Космос»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188640"/>
            <a:ext cx="8136904" cy="1509712"/>
          </a:xfrm>
        </p:spPr>
        <p:txBody>
          <a:bodyPr>
            <a:normAutofit/>
          </a:bodyPr>
          <a:lstStyle/>
          <a:p>
            <a:pPr algn="ctr"/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3666" name="Picture 2" descr="https://pp.userapi.com/c846120/v846120709/1685e/BQ10gjgYwf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9" y="1142985"/>
            <a:ext cx="7143799" cy="5357850"/>
          </a:xfrm>
          <a:prstGeom prst="rect">
            <a:avLst/>
          </a:prstGeom>
          <a:noFill/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64294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Мастер-класс «Пасхальное чудо»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332656"/>
            <a:ext cx="7772400" cy="1509712"/>
          </a:xfrm>
        </p:spPr>
        <p:txBody>
          <a:bodyPr/>
          <a:lstStyle/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4690" name="Picture 2" descr="https://pp.userapi.com/c621705/v621705119/85d18/UNw8BYwOuT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142984"/>
            <a:ext cx="7296493" cy="5472371"/>
          </a:xfrm>
          <a:prstGeom prst="rect">
            <a:avLst/>
          </a:prstGeom>
          <a:noFill/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64294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Занятие «Зеленое дерево»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260648"/>
            <a:ext cx="7772400" cy="2013768"/>
          </a:xfrm>
        </p:spPr>
        <p:txBody>
          <a:bodyPr>
            <a:normAutofit/>
          </a:bodyPr>
          <a:lstStyle/>
          <a:p>
            <a:pPr algn="ctr"/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5714" name="Picture 2" descr="https://pp.userapi.com/c847019/v847019033/58ac/qH25N1_jr1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285860"/>
            <a:ext cx="7045476" cy="5284108"/>
          </a:xfrm>
          <a:prstGeom prst="rect">
            <a:avLst/>
          </a:prstGeom>
          <a:noFill/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64294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Занятие «Музыка нас связала»  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584" y="188640"/>
            <a:ext cx="7772400" cy="1509712"/>
          </a:xfrm>
        </p:spPr>
        <p:txBody>
          <a:bodyPr>
            <a:normAutofit/>
          </a:bodyPr>
          <a:lstStyle/>
          <a:p>
            <a:pPr algn="ctr"/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6738" name="Picture 2" descr="https://pp.userapi.com/c840723/v840723217/63eff/3fKd0BpNAR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6470" y="1000108"/>
            <a:ext cx="7391744" cy="5543809"/>
          </a:xfrm>
          <a:prstGeom prst="rect">
            <a:avLst/>
          </a:prstGeom>
          <a:noFill/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64294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Мастер-класс «Волшебные птицы»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188640"/>
            <a:ext cx="7772400" cy="150971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7762" name="Picture 2" descr="https://pp.userapi.com/c840224/v840224899/8def1/lMzpsIhnXq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071546"/>
            <a:ext cx="7343739" cy="5507805"/>
          </a:xfrm>
          <a:prstGeom prst="rect">
            <a:avLst/>
          </a:prstGeom>
          <a:noFill/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4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Мастер-класс «Ми-ми-мишки»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s://pp.userapi.com/c852228/v852228511/cfe0c/ivTpUX4Ph5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060848"/>
            <a:ext cx="5064563" cy="3798423"/>
          </a:xfrm>
          <a:prstGeom prst="rect">
            <a:avLst/>
          </a:prstGeom>
          <a:noFill/>
        </p:spPr>
      </p:pic>
      <p:pic>
        <p:nvPicPr>
          <p:cNvPr id="78854" name="Picture 6" descr="https://pp.userapi.com/c851320/v851320511/cc5f4/soT10aDCl3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916832"/>
            <a:ext cx="3114346" cy="4152462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85786" y="714356"/>
            <a:ext cx="7772400" cy="100013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Мастер-класс «Настольные игры своими руками», «Веселая стрелочка» </a:t>
            </a:r>
            <a:br>
              <a:rPr lang="ru-RU" sz="2800" dirty="0" smtClean="0">
                <a:solidFill>
                  <a:schemeClr val="tx1"/>
                </a:solidFill>
              </a:rPr>
            </a:br>
            <a:endParaRPr lang="ru-RU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0"/>
            <a:ext cx="7772400" cy="1509712"/>
          </a:xfrm>
        </p:spPr>
        <p:txBody>
          <a:bodyPr>
            <a:normAutofit/>
          </a:bodyPr>
          <a:lstStyle/>
          <a:p>
            <a:pPr algn="ctr"/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9812" name="Picture 4" descr="https://pp.userapi.com/c840226/v840226142/8c3da/mzqydk-2-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1903" y="281168"/>
            <a:ext cx="4736377" cy="631517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14282" y="1643050"/>
            <a:ext cx="4143372" cy="185738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Занятие «Радуга»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188640"/>
            <a:ext cx="7772400" cy="1509712"/>
          </a:xfrm>
        </p:spPr>
        <p:txBody>
          <a:bodyPr>
            <a:normAutofit/>
          </a:bodyPr>
          <a:lstStyle/>
          <a:p>
            <a:pPr algn="ctr"/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64294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Игровая программа «Мой папа - самый лучший!»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5" name="Picture 2" descr="https://pp.userapi.com/c834402/v834402936/cb7c5/RCY1uaHjF4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000108"/>
            <a:ext cx="7286676" cy="546500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188640"/>
            <a:ext cx="7772400" cy="1509712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23906" name="Picture 2" descr="https://pp.userapi.com/c824603/v824603610/8a43a/yI2b8TsEjp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196752"/>
            <a:ext cx="7072108" cy="5304082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64294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Мастер-класс «Игрушки из лоскутов»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692696"/>
            <a:ext cx="3600400" cy="5184576"/>
          </a:xfrm>
        </p:spPr>
        <p:txBody>
          <a:bodyPr>
            <a:normAutofit/>
          </a:bodyPr>
          <a:lstStyle/>
          <a:p>
            <a:pPr algn="ctr"/>
            <a:endParaRPr lang="ru-RU" dirty="0"/>
          </a:p>
        </p:txBody>
      </p:sp>
      <p:pic>
        <p:nvPicPr>
          <p:cNvPr id="124930" name="Picture 2" descr="https://pp.userapi.com/c834401/v834401938/680fc/PTGtTeeb47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404664"/>
            <a:ext cx="4608512" cy="6144684"/>
          </a:xfrm>
          <a:prstGeom prst="rect">
            <a:avLst/>
          </a:prstGeom>
          <a:noFill/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1000108"/>
            <a:ext cx="4286248" cy="278608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Поздравление от Деда Мороза и его внучки Снегурочки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332656"/>
            <a:ext cx="7772400" cy="1509712"/>
          </a:xfrm>
        </p:spPr>
        <p:txBody>
          <a:bodyPr>
            <a:normAutofit/>
          </a:bodyPr>
          <a:lstStyle/>
          <a:p>
            <a:pPr algn="ctr"/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1074" name="Picture 2" descr="https://pp.userapi.com/c639123/v639123739/6e0d5/GZ-yawNYZS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128118"/>
            <a:ext cx="7215238" cy="5411430"/>
          </a:xfrm>
          <a:prstGeom prst="rect">
            <a:avLst/>
          </a:prstGeom>
          <a:noFill/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64294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Игровая программа «Сказочный переполох»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s://pp.userapi.com/c846322/v846322577/1af040/rZeFM8x0Ao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645024"/>
            <a:ext cx="4032448" cy="3024336"/>
          </a:xfrm>
          <a:prstGeom prst="rect">
            <a:avLst/>
          </a:prstGeom>
          <a:noFill/>
        </p:spPr>
      </p:pic>
      <p:pic>
        <p:nvPicPr>
          <p:cNvPr id="82948" name="Picture 4" descr="https://pp.userapi.com/c846021/v846021233/1784f2/s7lp83a58G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8640"/>
            <a:ext cx="4127105" cy="3095329"/>
          </a:xfrm>
          <a:prstGeom prst="rect">
            <a:avLst/>
          </a:prstGeom>
          <a:noFill/>
        </p:spPr>
      </p:pic>
      <p:pic>
        <p:nvPicPr>
          <p:cNvPr id="82952" name="Picture 8" descr="https://pp.userapi.com/c831409/v831409745/1bd37b/5Fr5E3oLhX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645024"/>
            <a:ext cx="4140968" cy="3024336"/>
          </a:xfrm>
          <a:prstGeom prst="rect">
            <a:avLst/>
          </a:prstGeom>
          <a:noFill/>
        </p:spPr>
      </p:pic>
      <p:pic>
        <p:nvPicPr>
          <p:cNvPr id="82954" name="Picture 10" descr="https://pp.userapi.com/c830109/v830109326/1533ea/ijIyIepfF_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188640"/>
            <a:ext cx="2889120" cy="331236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204864"/>
            <a:ext cx="7772400" cy="136245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Спасибо за внимание!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s://pp.userapi.com/c849132/v849132833/131399/mPOVMVEjne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714356"/>
            <a:ext cx="4446493" cy="5544616"/>
          </a:xfrm>
          <a:prstGeom prst="rect">
            <a:avLst/>
          </a:prstGeom>
          <a:noFill/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2844" y="928670"/>
            <a:ext cx="4071966" cy="3857652"/>
          </a:xfrm>
        </p:spPr>
        <p:txBody>
          <a:bodyPr>
            <a:noAutofit/>
          </a:bodyPr>
          <a:lstStyle/>
          <a:p>
            <a:pPr algn="ctr"/>
            <a:r>
              <a:rPr lang="ru-RU" sz="2900" dirty="0" smtClean="0">
                <a:solidFill>
                  <a:schemeClr val="tx1"/>
                </a:solidFill>
              </a:rPr>
              <a:t>Мастер-класс «Настольные игры своими руками», «Гигантская </a:t>
            </a:r>
            <a:r>
              <a:rPr lang="ru-RU" sz="2900" dirty="0" err="1" smtClean="0">
                <a:solidFill>
                  <a:schemeClr val="tx1"/>
                </a:solidFill>
              </a:rPr>
              <a:t>игра-ходилка</a:t>
            </a:r>
            <a:r>
              <a:rPr lang="ru-RU" sz="2900" dirty="0" smtClean="0">
                <a:solidFill>
                  <a:schemeClr val="tx1"/>
                </a:solidFill>
              </a:rPr>
              <a:t>»</a:t>
            </a:r>
            <a:br>
              <a:rPr lang="ru-RU" sz="2900" dirty="0" smtClean="0">
                <a:solidFill>
                  <a:schemeClr val="tx1"/>
                </a:solidFill>
              </a:rPr>
            </a:br>
            <a:endParaRPr lang="ru-RU" sz="2900" dirty="0">
              <a:solidFill>
                <a:schemeClr val="tx1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s://pp.userapi.com/c849424/v849424700/12faed/3rDQ6LyqOr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0419" y="214290"/>
            <a:ext cx="4107861" cy="3311228"/>
          </a:xfrm>
          <a:prstGeom prst="rect">
            <a:avLst/>
          </a:prstGeom>
          <a:noFill/>
        </p:spPr>
      </p:pic>
      <p:pic>
        <p:nvPicPr>
          <p:cNvPr id="80900" name="Picture 4" descr="https://pp.userapi.com/c846321/v846321700/19e159/GL7EkoMEWk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5" y="3580520"/>
            <a:ext cx="4071966" cy="3053975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4786314" cy="3786214"/>
          </a:xfrm>
        </p:spPr>
        <p:txBody>
          <a:bodyPr>
            <a:noAutofit/>
          </a:bodyPr>
          <a:lstStyle/>
          <a:p>
            <a:pPr algn="ctr"/>
            <a:r>
              <a:rPr lang="ru-RU" sz="2800" dirty="0" err="1" smtClean="0">
                <a:solidFill>
                  <a:schemeClr val="tx1"/>
                </a:solidFill>
              </a:rPr>
              <a:t>Квест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«Зимний марафон»</a:t>
            </a:r>
            <a:br>
              <a:rPr lang="ru-RU" sz="2800" dirty="0" smtClean="0">
                <a:solidFill>
                  <a:schemeClr val="tx1"/>
                </a:solidFill>
              </a:rPr>
            </a:b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s://pp.userapi.com/c851336/v851336286/a7794/7P1v0d3rHV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44824"/>
            <a:ext cx="4497012" cy="3370126"/>
          </a:xfrm>
          <a:prstGeom prst="rect">
            <a:avLst/>
          </a:prstGeom>
          <a:noFill/>
        </p:spPr>
      </p:pic>
      <p:pic>
        <p:nvPicPr>
          <p:cNvPr id="81924" name="Picture 4" descr="https://pp.userapi.com/c844321/v844321868/195618/nrZsDePc_g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857496"/>
            <a:ext cx="4214810" cy="3550429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128588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Познавательная программа 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«В гостях у </a:t>
            </a:r>
            <a:r>
              <a:rPr lang="ru-RU" sz="2800" dirty="0" err="1" smtClean="0">
                <a:solidFill>
                  <a:schemeClr val="tx1"/>
                </a:solidFill>
              </a:rPr>
              <a:t>Скоморошины</a:t>
            </a:r>
            <a:r>
              <a:rPr lang="ru-RU" sz="2800" dirty="0" smtClean="0">
                <a:solidFill>
                  <a:schemeClr val="tx1"/>
                </a:solidFill>
              </a:rPr>
              <a:t>»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4" descr="https://pp.userapi.com/c849032/v849032233/105afd/pMLM9Lgbrp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643050"/>
            <a:ext cx="6686545" cy="5014910"/>
          </a:xfrm>
          <a:prstGeom prst="rect">
            <a:avLst/>
          </a:prstGeom>
          <a:noFill/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929718" cy="128588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Поделки «Роспись ангелочков» и 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«Свинка из фетра»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s://pp.userapi.com/c848736/v848736418/cd42a/aKIRn2Uq4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214554"/>
            <a:ext cx="4752529" cy="3564397"/>
          </a:xfrm>
          <a:prstGeom prst="rect">
            <a:avLst/>
          </a:prstGeom>
          <a:noFill/>
        </p:spPr>
      </p:pic>
      <p:pic>
        <p:nvPicPr>
          <p:cNvPr id="83972" name="Picture 4" descr="https://pp.userapi.com/c851028/v851028636/58ebb/h5KAue1qRI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643050"/>
            <a:ext cx="3618402" cy="4824536"/>
          </a:xfrm>
          <a:prstGeom prst="rect">
            <a:avLst/>
          </a:prstGeom>
          <a:noFill/>
        </p:spPr>
      </p:pic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14282" y="285728"/>
            <a:ext cx="8929718" cy="571504"/>
          </a:xfrm>
          <a:prstGeom prst="rect">
            <a:avLst/>
          </a:prstGeo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Игровая программа «Я и 7-я» </a:t>
            </a:r>
            <a:endParaRPr kumimoji="0" lang="ru-RU" sz="2800" b="1" i="0" u="none" strike="noStrike" kern="1200" cap="none" spc="0" normalizeH="0" baseline="0" noProof="0" dirty="0">
              <a:ln w="6350">
                <a:noFill/>
              </a:ln>
              <a:solidFill>
                <a:schemeClr val="tx1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405</TotalTime>
  <Words>243</Words>
  <Application>Microsoft Office PowerPoint</Application>
  <PresentationFormat>Экран (4:3)</PresentationFormat>
  <Paragraphs>50</Paragraphs>
  <Slides>46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Апекс</vt:lpstr>
      <vt:lpstr>МАТЕРИАЛЫ ПО ПроектУ «Счастливые дети» волонтёрского клуба «Новое поколение»</vt:lpstr>
      <vt:lpstr>Развлекательное мероприятие  «Горшочек золота»</vt:lpstr>
      <vt:lpstr>Мастер-класс «Открытка для мамы»</vt:lpstr>
      <vt:lpstr>Мастер-класс «Настольные игры своими руками», «Веселая стрелочка»  </vt:lpstr>
      <vt:lpstr>Мастер-класс «Настольные игры своими руками», «Гигантская игра-ходилка» </vt:lpstr>
      <vt:lpstr>Квест  «Зимний марафон» </vt:lpstr>
      <vt:lpstr>Познавательная программа  «В гостях у Скоморошины»</vt:lpstr>
      <vt:lpstr>Поделки «Роспись ангелочков» и  «Свинка из фетра»</vt:lpstr>
      <vt:lpstr>Слайд 9</vt:lpstr>
      <vt:lpstr>Занятие «Цветущая сакура»</vt:lpstr>
      <vt:lpstr>Игровая программа «Мы дарим вам улыбки»</vt:lpstr>
      <vt:lpstr>Занятие «Летние фантазии»</vt:lpstr>
      <vt:lpstr>Мастер-класс «Акварельные мечты»</vt:lpstr>
      <vt:lpstr>Мастер-класс «Как сделать жвачку для рук»</vt:lpstr>
      <vt:lpstr>Мастер-класс «Роспись папье-маше»</vt:lpstr>
      <vt:lpstr>Мастер-класс  «Папье-маше или чудеса из бумаги»</vt:lpstr>
      <vt:lpstr>Мастер-класс «Кленовый лист»</vt:lpstr>
      <vt:lpstr>Занятие «Корабль моей мечты»</vt:lpstr>
      <vt:lpstr>Игровая программа «Как у бабушки на печке»</vt:lpstr>
      <vt:lpstr>Развивающая программа  «Чем запомнилось  это лето»</vt:lpstr>
      <vt:lpstr>Развивающая программа  «Я учусь рисовать»</vt:lpstr>
      <vt:lpstr>Занятие «Мега мозайка»</vt:lpstr>
      <vt:lpstr>Занятие «Урок фантазии» и аквагрим</vt:lpstr>
      <vt:lpstr>Занятие «Развиваем воображение»</vt:lpstr>
      <vt:lpstr>Мастер-класс «Цыплёнок из ниток»</vt:lpstr>
      <vt:lpstr>Музыкальное занятие</vt:lpstr>
      <vt:lpstr>Игровая программа  «По следам невиданных зверей» </vt:lpstr>
      <vt:lpstr>Мастер-класс «Кот и бабочка»</vt:lpstr>
      <vt:lpstr>Занятие «Волшебное дерево» </vt:lpstr>
      <vt:lpstr>Мастер-класс «Открытка для семьи»</vt:lpstr>
      <vt:lpstr>Мастер-класс «С Днем Победы!»</vt:lpstr>
      <vt:lpstr>Занятие «Веселая математика»</vt:lpstr>
      <vt:lpstr>Мастер-класс по росписи досок  «Пчёлки»</vt:lpstr>
      <vt:lpstr>Мастер-класс «Космос»</vt:lpstr>
      <vt:lpstr>Мастер-класс «Пасхальное чудо»</vt:lpstr>
      <vt:lpstr>Занятие «Зеленое дерево»</vt:lpstr>
      <vt:lpstr>Занятие «Музыка нас связала»  </vt:lpstr>
      <vt:lpstr>Мастер-класс «Волшебные птицы»</vt:lpstr>
      <vt:lpstr>Мастер-класс «Ми-ми-мишки»</vt:lpstr>
      <vt:lpstr>Занятие «Радуга»</vt:lpstr>
      <vt:lpstr>Игровая программа «Мой папа - самый лучший!»</vt:lpstr>
      <vt:lpstr>Мастер-класс «Игрушки из лоскутов»</vt:lpstr>
      <vt:lpstr>Поздравление от Деда Мороза и его внучки Снегурочки</vt:lpstr>
      <vt:lpstr>Игровая программа «Сказочный переполох»</vt:lpstr>
      <vt:lpstr>Слайд 45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Windows User</cp:lastModifiedBy>
  <cp:revision>46</cp:revision>
  <dcterms:created xsi:type="dcterms:W3CDTF">2019-03-18T16:17:03Z</dcterms:created>
  <dcterms:modified xsi:type="dcterms:W3CDTF">2019-03-19T18:15:16Z</dcterms:modified>
</cp:coreProperties>
</file>