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65" r:id="rId5"/>
    <p:sldId id="257" r:id="rId6"/>
    <p:sldId id="259" r:id="rId7"/>
    <p:sldId id="263" r:id="rId8"/>
    <p:sldId id="262" r:id="rId9"/>
    <p:sldId id="258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47489D-12CE-439C-A8FD-0CB4B5B70800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315C58-9E15-4F9B-B773-4BAB3E364B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217024" cy="20882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Танцевальный </a:t>
            </a:r>
            <a:r>
              <a:rPr lang="ru-RU" sz="6000" dirty="0" err="1" smtClean="0"/>
              <a:t>фестиаль</a:t>
            </a:r>
            <a:r>
              <a:rPr lang="ru-RU" sz="6000" dirty="0" smtClean="0"/>
              <a:t>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"</a:t>
            </a:r>
            <a:r>
              <a:rPr lang="ru-RU" sz="6000" dirty="0" smtClean="0"/>
              <a:t>Серебряный возраст"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фестиваль 25.08.2018\фестиваль\IMG_86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8881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D:\фестиваль 25.08.2018\a3fefc1b085f20b40d39cd50888586e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332656"/>
            <a:ext cx="9139944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естиваль 25.08.2018\фестиваль\bf80c92964e744ed9e62f8e1da2af5e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247956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фестиваль 25.08.2018\64b8f6810d4556edb141349adca6fdd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247956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естиваль 25.08.2018\фестиваль\IMG_8572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256999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imageKGTJAR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5899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фестиваль 25.08.2018\фестиваль\с мэр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332656"/>
            <a:ext cx="9139944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естиваль 25.08.2018\фестиваль\Незабуд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32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естиваль 25.08.2018\фестиваль\1ac3abc72783ad542743a892f2aa40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404664"/>
            <a:ext cx="9139944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Танцевальный фестиаль  "Серебряный возраст"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Танцевальный фестиаль  "Серебряный возраст"</dc:title>
  <dc:creator>USER</dc:creator>
  <cp:lastModifiedBy>USER</cp:lastModifiedBy>
  <cp:revision>1</cp:revision>
  <dcterms:created xsi:type="dcterms:W3CDTF">2019-06-14T02:13:29Z</dcterms:created>
  <dcterms:modified xsi:type="dcterms:W3CDTF">2019-06-14T02:23:55Z</dcterms:modified>
</cp:coreProperties>
</file>