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7BE0-4D6C-44D9-8A49-8846BF22C982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516D-452A-4B15-9946-E5C12D9C68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Благовещенский общественный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танцевально – оздоровительный клуб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«Танцы для здоровья»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" y="2680466"/>
            <a:ext cx="9141540" cy="36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915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700808"/>
          </a:xfrm>
        </p:spPr>
        <p:txBody>
          <a:bodyPr/>
          <a:lstStyle/>
          <a:p>
            <a:r>
              <a:rPr lang="ru-RU" dirty="0" smtClean="0"/>
              <a:t>Команда «Ромашки» на фестивале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910186" cy="50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</p:spPr>
        <p:txBody>
          <a:bodyPr/>
          <a:lstStyle/>
          <a:p>
            <a:r>
              <a:rPr lang="ru-RU" dirty="0" smtClean="0"/>
              <a:t>Выступление  на Первом фестивале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693" y="-108520"/>
            <a:ext cx="9288693" cy="696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Открытие  летнего  танцевального сезона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854028" cy="60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«Незабудки»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916880" cy="59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Танцуем в удовольствие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245" y="0"/>
            <a:ext cx="914841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нам возраст!!!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Флэш-моб</a:t>
            </a:r>
            <a:r>
              <a:rPr lang="ru-RU" dirty="0" smtClean="0">
                <a:solidFill>
                  <a:schemeClr val="bg1"/>
                </a:solidFill>
              </a:rPr>
              <a:t> на пл. Ленина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12813" cy="59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/>
          <a:lstStyle/>
          <a:p>
            <a:r>
              <a:rPr lang="ru-RU" dirty="0" smtClean="0"/>
              <a:t>Набережная р. </a:t>
            </a:r>
            <a:r>
              <a:rPr lang="ru-RU" dirty="0" err="1" smtClean="0"/>
              <a:t>АМур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280" y="0"/>
            <a:ext cx="9192280" cy="688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196752"/>
          </a:xfrm>
        </p:spPr>
        <p:txBody>
          <a:bodyPr/>
          <a:lstStyle/>
          <a:p>
            <a:r>
              <a:rPr lang="ru-RU" dirty="0" smtClean="0"/>
              <a:t>Танцует Молодёжь ХХ века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899477" cy="59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484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Вальс дружбы с китайскими </a:t>
            </a:r>
            <a:r>
              <a:rPr lang="ru-RU" dirty="0" smtClean="0"/>
              <a:t>друзьями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Благовещенский общественный  танцевально – оздоровительный клуб «Танцы для здоровья»</vt:lpstr>
      <vt:lpstr>Открытие  летнего  танцевального сезона</vt:lpstr>
      <vt:lpstr>Команда «Незабудки»</vt:lpstr>
      <vt:lpstr>Танцуем в удовольствие</vt:lpstr>
      <vt:lpstr>Что нам возраст!!!</vt:lpstr>
      <vt:lpstr>Флэш-моб на пл. Ленина</vt:lpstr>
      <vt:lpstr>Набережная р. АМур</vt:lpstr>
      <vt:lpstr>Танцует Молодёжь ХХ века</vt:lpstr>
      <vt:lpstr>Вальс дружбы с китайскими друзьями</vt:lpstr>
      <vt:lpstr>Команда «Ромашки» на фестивале</vt:lpstr>
      <vt:lpstr>Выступление  на Первом фестивале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Благовещенский общественный  танцевально – оздоровительный клуб «Танцы для здоровья»</dc:title>
  <dc:creator>USER</dc:creator>
  <cp:lastModifiedBy>USER</cp:lastModifiedBy>
  <cp:revision>1</cp:revision>
  <dcterms:created xsi:type="dcterms:W3CDTF">2018-08-14T06:40:42Z</dcterms:created>
  <dcterms:modified xsi:type="dcterms:W3CDTF">2018-08-14T07:33:00Z</dcterms:modified>
</cp:coreProperties>
</file>