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6" r:id="rId3"/>
    <p:sldId id="258" r:id="rId4"/>
    <p:sldId id="264" r:id="rId5"/>
    <p:sldId id="261" r:id="rId6"/>
    <p:sldId id="262" r:id="rId7"/>
    <p:sldId id="263" r:id="rId8"/>
    <p:sldId id="267" r:id="rId9"/>
    <p:sldId id="269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zastavki.com/pictures/1024x1024/2011/3D-graphics_Colorful_background_030179_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Волонтеры изучают игры</a:t>
            </a:r>
            <a:endParaRPr lang="ru-RU" dirty="0"/>
          </a:p>
        </p:txBody>
      </p:sp>
      <p:pic>
        <p:nvPicPr>
          <p:cNvPr id="8" name="Содержимое 7" descr="8XRwuc4t_Ic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7224" y="1571612"/>
            <a:ext cx="7594933" cy="5043510"/>
          </a:xfrm>
        </p:spPr>
      </p:pic>
      <p:sp>
        <p:nvSpPr>
          <p:cNvPr id="15362" name="AutoShape 2" descr="https://pp.vk.me/c630728/v630728429/329d6/8XRwuc4t_I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pp.vk.me/c630728/v630728429/329d6/8XRwuc4t_I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https://pp.vk.me/c630728/v630728429/329d6/8XRwuc4t_I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zastavki.com/pictures/1024x1024/2011/3D-graphics_Colorful_background_030179_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16386" name="AutoShape 2" descr="https://pp.vk.me/c636929/v636929429/d353/xQsfuxZUcn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35285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/>
              <a:t>В реализации проекта приняли участие </a:t>
            </a:r>
            <a:r>
              <a:rPr lang="ru-RU" dirty="0" smtClean="0"/>
              <a:t>12 </a:t>
            </a:r>
            <a:r>
              <a:rPr lang="ru-RU" dirty="0"/>
              <a:t>специалистов библиотеки и </a:t>
            </a:r>
            <a:r>
              <a:rPr lang="ru-RU" dirty="0" smtClean="0"/>
              <a:t>14волонтеров. </a:t>
            </a:r>
          </a:p>
          <a:p>
            <a:r>
              <a:rPr lang="ru-RU" dirty="0" smtClean="0"/>
              <a:t> 58 заседаний </a:t>
            </a:r>
            <a:r>
              <a:rPr lang="ru-RU" dirty="0"/>
              <a:t>Клуба настольных игр, в которых приняли участие более </a:t>
            </a:r>
            <a:r>
              <a:rPr lang="ru-RU" dirty="0" smtClean="0"/>
              <a:t>600 </a:t>
            </a:r>
            <a:r>
              <a:rPr lang="ru-RU" dirty="0"/>
              <a:t>человек. </a:t>
            </a:r>
            <a:endParaRPr lang="ru-RU" dirty="0" smtClean="0"/>
          </a:p>
          <a:p>
            <a:r>
              <a:rPr lang="ru-RU" dirty="0"/>
              <a:t>В проекте приняли участие более </a:t>
            </a:r>
            <a:r>
              <a:rPr lang="ru-RU" dirty="0" smtClean="0"/>
              <a:t>1100 человек</a:t>
            </a:r>
            <a:r>
              <a:rPr lang="ru-RU" dirty="0"/>
              <a:t>, среди них более </a:t>
            </a:r>
            <a:r>
              <a:rPr lang="ru-RU" dirty="0" smtClean="0"/>
              <a:t>800 молодежи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u-RU" dirty="0" smtClean="0"/>
              <a:t>Достигнутые результаты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157192"/>
            <a:ext cx="2304256" cy="153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43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332656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Мастер - класс</a:t>
            </a:r>
            <a:endParaRPr lang="ru-RU" sz="3200" dirty="0"/>
          </a:p>
        </p:txBody>
      </p:sp>
      <p:pic>
        <p:nvPicPr>
          <p:cNvPr id="1030" name="Picture 6" descr="https://pp.userapi.com/c630728/v630728429/329c3/hXrVsMOKl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79668"/>
            <a:ext cx="520184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78768"/>
            <a:ext cx="4968552" cy="330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92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zastavki.com/pictures/1024x1024/2011/3D-graphics_Colorful_background_030179_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/>
              <a:t>Открытие Клуба настольных игр</a:t>
            </a:r>
            <a:endParaRPr lang="ru-RU" dirty="0"/>
          </a:p>
        </p:txBody>
      </p:sp>
      <p:pic>
        <p:nvPicPr>
          <p:cNvPr id="5" name="Содержимое 4" descr="xQsfuxZUcnk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20" y="1071546"/>
            <a:ext cx="5444661" cy="3614750"/>
          </a:xfrm>
        </p:spPr>
      </p:pic>
      <p:sp>
        <p:nvSpPr>
          <p:cNvPr id="16386" name="AutoShape 2" descr="https://pp.vk.me/c636929/v636929429/d353/xQsfuxZUcn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3sUIVdmHrp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3429000"/>
            <a:ext cx="4692656" cy="31154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zastavki.com/pictures/1024x1024/2011/3D-graphics_Colorful_background_030179_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Каждые выходные – </a:t>
            </a:r>
            <a:br>
              <a:rPr lang="ru-RU" dirty="0" smtClean="0"/>
            </a:br>
            <a:r>
              <a:rPr lang="ru-RU" dirty="0" smtClean="0"/>
              <a:t>заседания Клуба</a:t>
            </a:r>
            <a:endParaRPr lang="ru-RU" dirty="0"/>
          </a:p>
        </p:txBody>
      </p:sp>
      <p:sp>
        <p:nvSpPr>
          <p:cNvPr id="16386" name="AutoShape 2" descr="https://pp.vk.me/c636929/v636929429/d353/xQsfuxZUcn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Содержимое 7" descr="5QmMVk3fbcg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1142984"/>
            <a:ext cx="8286808" cy="550295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zastavki.com/pictures/1024x1024/2011/3D-graphics_Colorful_background_030179_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Игровая площадка «Играют ВСЕ!» </a:t>
            </a:r>
            <a:br>
              <a:rPr lang="ru-RU" dirty="0" smtClean="0"/>
            </a:br>
            <a:r>
              <a:rPr lang="ru-RU" dirty="0" smtClean="0"/>
              <a:t>в День города</a:t>
            </a:r>
            <a:endParaRPr lang="ru-RU" dirty="0"/>
          </a:p>
        </p:txBody>
      </p:sp>
      <p:sp>
        <p:nvSpPr>
          <p:cNvPr id="16386" name="AutoShape 2" descr="https://pp.vk.me/c636929/v636929429/d353/xQsfuxZUcn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Содержимое 10" descr="M37iV5C876g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1" y="1214422"/>
            <a:ext cx="5265091" cy="3500462"/>
          </a:xfrm>
        </p:spPr>
      </p:pic>
      <p:pic>
        <p:nvPicPr>
          <p:cNvPr id="12" name="Рисунок 11" descr="WOLprzFW2_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82" y="3286124"/>
            <a:ext cx="5063304" cy="33663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zastavki.com/pictures/1024x1024/2011/3D-graphics_Colorful_background_030179_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Городской турнир по настольным играм «</a:t>
            </a:r>
            <a:r>
              <a:rPr lang="ru-RU" dirty="0" err="1" smtClean="0"/>
              <a:t>GameTown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6386" name="AutoShape 2" descr="https://pp.vk.me/c636929/v636929429/d353/xQsfuxZUcn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Содержимое 8" descr="shXBc6Ob7s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2" y="2000240"/>
            <a:ext cx="5056130" cy="3357586"/>
          </a:xfrm>
        </p:spPr>
      </p:pic>
      <p:pic>
        <p:nvPicPr>
          <p:cNvPr id="10" name="Рисунок 9" descr="SwPSx75A5Is.jpg"/>
          <p:cNvPicPr>
            <a:picLocks noChangeAspect="1"/>
          </p:cNvPicPr>
          <p:nvPr/>
        </p:nvPicPr>
        <p:blipFill>
          <a:blip r:embed="rId4"/>
          <a:srcRect t="19567"/>
          <a:stretch>
            <a:fillRect/>
          </a:stretch>
        </p:blipFill>
        <p:spPr>
          <a:xfrm>
            <a:off x="5357818" y="1571612"/>
            <a:ext cx="3714744" cy="45005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zastavki.com/pictures/1024x1024/2011/3D-graphics_Colorful_background_030179_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Региональный форум </a:t>
            </a:r>
            <a:br>
              <a:rPr lang="ru-RU" dirty="0" smtClean="0"/>
            </a:br>
            <a:r>
              <a:rPr lang="ru-RU" dirty="0" smtClean="0"/>
              <a:t>«Шаг навстречу»</a:t>
            </a:r>
            <a:endParaRPr lang="ru-RU" dirty="0"/>
          </a:p>
        </p:txBody>
      </p:sp>
      <p:sp>
        <p:nvSpPr>
          <p:cNvPr id="16386" name="AutoShape 2" descr="https://pp.vk.me/c636929/v636929429/d353/xQsfuxZUcn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Содержимое 10" descr="7f-94819qy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472" y="1357298"/>
            <a:ext cx="7929618" cy="526576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zastavki.com/pictures/1024x1024/2011/3D-graphics_Colorful_background_030179_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/>
                <a:ea typeface="Calibri"/>
              </a:rPr>
              <a:t>Игровая </a:t>
            </a:r>
            <a:r>
              <a:rPr lang="ru-RU" dirty="0">
                <a:latin typeface="Times New Roman"/>
                <a:ea typeface="Calibri"/>
              </a:rPr>
              <a:t>программа «Магия игр</a:t>
            </a:r>
            <a:r>
              <a:rPr lang="ru-RU" dirty="0" smtClean="0">
                <a:latin typeface="Times New Roman"/>
                <a:ea typeface="Calibri"/>
              </a:rPr>
              <a:t>» </a:t>
            </a:r>
            <a:endParaRPr lang="ru-RU" dirty="0"/>
          </a:p>
        </p:txBody>
      </p:sp>
      <p:sp>
        <p:nvSpPr>
          <p:cNvPr id="16386" name="AutoShape 2" descr="https://pp.vk.me/c636929/v636929429/d353/xQsfuxZUcn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D:\фотографии\Фотографии 2016\ЦГБ им. Пушкина\ЦОД\Клуб настольных игр\Магия игр 3.12.16\Новая папка\DSC09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5313"/>
            <a:ext cx="5940152" cy="394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фотографии\Фотографии 2016\ЦГБ им. Пушкина\ЦОД\Клуб настольных игр\Магия игр 3.12.16\Новая папка\DSC094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03373"/>
            <a:ext cx="5475261" cy="363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894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956"/>
            <a:ext cx="8229600" cy="1143000"/>
          </a:xfrm>
        </p:spPr>
        <p:txBody>
          <a:bodyPr/>
          <a:lstStyle/>
          <a:p>
            <a:r>
              <a:rPr lang="ru-RU" dirty="0" smtClean="0"/>
              <a:t>Игра «Пророчество </a:t>
            </a:r>
            <a:r>
              <a:rPr lang="ru-RU" dirty="0" err="1" smtClean="0"/>
              <a:t>Хонгарая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00003"/>
            <a:ext cx="5413608" cy="35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4859"/>
            <a:ext cx="4654272" cy="309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3990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81</Words>
  <Application>Microsoft Office PowerPoint</Application>
  <PresentationFormat>Экран (4:3)</PresentationFormat>
  <Paragraphs>13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Волонтеры изучают игры</vt:lpstr>
      <vt:lpstr>Презентация PowerPoint</vt:lpstr>
      <vt:lpstr>Открытие Клуба настольных игр</vt:lpstr>
      <vt:lpstr>Каждые выходные –  заседания Клуба</vt:lpstr>
      <vt:lpstr>Игровая площадка «Играют ВСЕ!»  в День города</vt:lpstr>
      <vt:lpstr>Городской турнир по настольным играм «GameTown»</vt:lpstr>
      <vt:lpstr>Региональный форум  «Шаг навстречу»</vt:lpstr>
      <vt:lpstr>Игровая программа «Магия игр» </vt:lpstr>
      <vt:lpstr>Игра «Пророчество Хонгарая»</vt:lpstr>
      <vt:lpstr>Достигнутые результаты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Клуб настольных игр  «Твой ход!»</dc:title>
  <dc:creator>Пользователь</dc:creator>
  <cp:lastModifiedBy>Пользователь</cp:lastModifiedBy>
  <cp:revision>11</cp:revision>
  <dcterms:modified xsi:type="dcterms:W3CDTF">2018-08-15T07:15:47Z</dcterms:modified>
</cp:coreProperties>
</file>