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</p:sldMasterIdLst>
  <p:notesMasterIdLst>
    <p:notesMasterId r:id="rId14"/>
  </p:notesMasterIdLst>
  <p:sldIdLst>
    <p:sldId id="256" r:id="rId2"/>
    <p:sldId id="257" r:id="rId3"/>
    <p:sldId id="262" r:id="rId4"/>
    <p:sldId id="263" r:id="rId5"/>
    <p:sldId id="258" r:id="rId6"/>
    <p:sldId id="264" r:id="rId7"/>
    <p:sldId id="259" r:id="rId8"/>
    <p:sldId id="267" r:id="rId9"/>
    <p:sldId id="265" r:id="rId10"/>
    <p:sldId id="261" r:id="rId11"/>
    <p:sldId id="266" r:id="rId12"/>
    <p:sldId id="27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-4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7E941-E5BE-43C1-921A-328F355FCC61}" type="datetimeFigureOut">
              <a:rPr lang="ru-RU" smtClean="0"/>
              <a:pPr/>
              <a:t>26.06.2018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5D19B-0269-4C3B-9878-782C1E505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121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5D19B-0269-4C3B-9878-782C1E50588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9022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DF5FD-C2AD-42F1-A800-930CC11F8B68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426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5C4-775E-4420-B3DC-A67B63A606B9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7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8358D-57F2-45DB-8212-43BD0C11B2C6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878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40385-F572-49CE-ADEB-2DEAD9FED67D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473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9D14-D5E1-46B2-8727-A4087D7A1EA6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701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C09E4-C95E-4B45-87F7-14711BD9021A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216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A4558-A2A7-47A6-882E-A1A878CCD4BE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870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0FFF5-7137-484B-BED9-0E710CE3D5E9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908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AAA23-F913-4FAD-8AD6-AC80FC5CBC11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123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F37DA-75A9-4E95-9B8D-BA22D5A60520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8335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48150-DFBD-4104-884D-37D590D80B1F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1747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6000">
              <a:schemeClr val="accent1">
                <a:lumMod val="45000"/>
                <a:lumOff val="55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48833B-2521-4546-A2C5-5B2ABFE41BEF}" type="datetime1">
              <a:rPr lang="ru-RU" smtClean="0"/>
              <a:pPr/>
              <a:t>26.06.2018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C571D-83D5-45FF-90B1-50AD5993CF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941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9148" y="1323834"/>
            <a:ext cx="7481804" cy="24959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Социальный проект: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«ТВОРИ ДОБРО»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Студенческий отряд «Доброволец»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924174" y="92766"/>
            <a:ext cx="9267825" cy="1231068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</a:t>
            </a:r>
          </a:p>
          <a:p>
            <a:pPr algn="ctr">
              <a:spcBef>
                <a:spcPct val="0"/>
              </a:spcBef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Воронежской области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Бутурлиновский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механико-технологический колледж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gerb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1666"/>
            <a:ext cx="183070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022573" y="4624015"/>
            <a:ext cx="6869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24175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442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Мои документы\мероприятия 2017-2018\день здоровья\Копия IMG_7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5602" y="1908026"/>
            <a:ext cx="4399407" cy="3299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Спортивное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волонтерство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9" name="Рисунок 19" descr="spartakiada2017_18"/>
          <p:cNvPicPr>
            <a:picLocks noChangeAspect="1" noChangeArrowheads="1"/>
          </p:cNvPicPr>
          <p:nvPr/>
        </p:nvPicPr>
        <p:blipFill>
          <a:blip r:embed="rId3"/>
          <a:srcRect r="7343"/>
          <a:stretch>
            <a:fillRect/>
          </a:stretch>
        </p:blipFill>
        <p:spPr bwMode="auto">
          <a:xfrm>
            <a:off x="7874758" y="3707709"/>
            <a:ext cx="3630303" cy="249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39052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098" name="Picture 2" descr="d:\Мои документы\мероприятия 2017-2018\неделя добра\DSC_2898.JPG"/>
          <p:cNvPicPr>
            <a:picLocks noChangeAspect="1" noChangeArrowheads="1"/>
          </p:cNvPicPr>
          <p:nvPr/>
        </p:nvPicPr>
        <p:blipFill>
          <a:blip r:embed="rId4" cstate="print"/>
          <a:srcRect l="6402" t="5193" r="8493" b="9696"/>
          <a:stretch>
            <a:fillRect/>
          </a:stretch>
        </p:blipFill>
        <p:spPr bwMode="auto">
          <a:xfrm>
            <a:off x="191069" y="1323831"/>
            <a:ext cx="4094328" cy="2974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8021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Волонтеры Победы: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Акция «Георгиевская ленточка», «Бессмертный полк», «Свеча памяти», «Вальс Победы»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46196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 descr="d:\Мои документы\мероприятия 2017-2018\9 мая\IMG_7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477" y="1875474"/>
            <a:ext cx="3572919" cy="2679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d:\Мои документы\мероприятия 2017-2018\9 мая\IMG_78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1110" y="3378676"/>
            <a:ext cx="3835021" cy="2876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d:\Мои документы\мероприятия 2017-2018\9 мая\IMG_77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033" y="2457438"/>
            <a:ext cx="4038798" cy="302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:\Мои документы\мероприятия 2017-2018\неделя добра\IMG_7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3859" y="1816412"/>
            <a:ext cx="4620571" cy="346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Акция «Память»</a:t>
            </a:r>
            <a:endParaRPr lang="ru-RU" dirty="0"/>
          </a:p>
        </p:txBody>
      </p:sp>
      <p:pic>
        <p:nvPicPr>
          <p:cNvPr id="9218" name="Picture 2" descr="d:\Мои документы\мероприятия 2017-2018\неделя добра\IMG_7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976" y="1378423"/>
            <a:ext cx="3968030" cy="2975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d:\Мои документы\мероприятия 2017-2018\9 мая\IMG_7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2871" y="3665245"/>
            <a:ext cx="3594097" cy="269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51873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омощь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социальным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категориям граждан: престарелые (снежный десант)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помощь ветеранам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E:\волонтерство\на сайт снежный десант\Sight_2018_01_25_091301_084.jpg"/>
          <p:cNvPicPr>
            <a:picLocks noChangeAspect="1" noChangeArrowheads="1"/>
          </p:cNvPicPr>
          <p:nvPr/>
        </p:nvPicPr>
        <p:blipFill>
          <a:blip r:embed="rId2" cstate="print"/>
          <a:srcRect l="22068" r="17632"/>
          <a:stretch>
            <a:fillRect/>
          </a:stretch>
        </p:blipFill>
        <p:spPr bwMode="auto">
          <a:xfrm>
            <a:off x="6423151" y="1528549"/>
            <a:ext cx="5010441" cy="484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Мои документы\мероприятия 2017-2018\неделя добра\ФОТО субботника\097.jpg"/>
          <p:cNvPicPr>
            <a:picLocks noChangeAspect="1" noChangeArrowheads="1"/>
          </p:cNvPicPr>
          <p:nvPr/>
        </p:nvPicPr>
        <p:blipFill>
          <a:blip r:embed="rId3" cstate="print"/>
          <a:srcRect l="7457" t="2447" r="11175" b="1027"/>
          <a:stretch>
            <a:fillRect/>
          </a:stretch>
        </p:blipFill>
        <p:spPr bwMode="auto">
          <a:xfrm>
            <a:off x="1078173" y="1487607"/>
            <a:ext cx="5015956" cy="4844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4902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социальным категориям граждан: детям с ограниченными возможностями</a:t>
            </a:r>
            <a:endParaRPr lang="ru-RU" dirty="0"/>
          </a:p>
        </p:txBody>
      </p:sp>
      <p:pic>
        <p:nvPicPr>
          <p:cNvPr id="4" name="Рисунок 3" descr="E:\волонтерство\неделя добра 2017\сайт неделя добра\6\на сайт Нед Добрых Дел\фото\20170428_105059.jpg"/>
          <p:cNvPicPr/>
          <p:nvPr/>
        </p:nvPicPr>
        <p:blipFill>
          <a:blip r:embed="rId2" cstate="print"/>
          <a:srcRect r="19527" b="2656"/>
          <a:stretch>
            <a:fillRect/>
          </a:stretch>
        </p:blipFill>
        <p:spPr bwMode="auto">
          <a:xfrm>
            <a:off x="900751" y="1705970"/>
            <a:ext cx="4995081" cy="416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8" descr="20170427_1355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2436" y="1718239"/>
            <a:ext cx="5013137" cy="4163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Акция: «Подари улыбку детям»: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Детский сад №8, №5, №1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Рисунок 7" descr="IMG_5437"/>
          <p:cNvPicPr>
            <a:picLocks noChangeAspect="1" noChangeArrowheads="1"/>
          </p:cNvPicPr>
          <p:nvPr/>
        </p:nvPicPr>
        <p:blipFill>
          <a:blip r:embed="rId2"/>
          <a:srcRect l="6847" r="5504" b="16417"/>
          <a:stretch>
            <a:fillRect/>
          </a:stretch>
        </p:blipFill>
        <p:spPr bwMode="auto">
          <a:xfrm>
            <a:off x="769021" y="1801504"/>
            <a:ext cx="4922095" cy="4026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44100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 descr="d:\Мои документы\мероприятия 2017-2018\неделя добра\Акция\aFz1hHVufB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6209" y="1815152"/>
            <a:ext cx="5372667" cy="402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5" descr="X_eOUoQCDHo"/>
          <p:cNvPicPr>
            <a:picLocks noChangeAspect="1" noChangeArrowheads="1"/>
          </p:cNvPicPr>
          <p:nvPr/>
        </p:nvPicPr>
        <p:blipFill>
          <a:blip r:embed="rId2"/>
          <a:srcRect l="9135" t="13889" r="12634" b="4445"/>
          <a:stretch>
            <a:fillRect/>
          </a:stretch>
        </p:blipFill>
        <p:spPr bwMode="auto">
          <a:xfrm>
            <a:off x="4156364" y="2363318"/>
            <a:ext cx="4300659" cy="336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«Чистый город от БМТК»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46101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146" name="Picture 2" descr="d:\Мои документы\мероприятия 2017-2018\неделя добра\Фотоотчет_Неделя добра\Уборка территории_КС-31\IMG_20180426_144107_HD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5418" y="3368358"/>
            <a:ext cx="4299666" cy="3224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089" y="1263362"/>
            <a:ext cx="4225628" cy="316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89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«Белый цветок»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45339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 descr="d:\Мои документы\мероприятия 2017-2018\Акция белыйй цветок\IMG_9542.JPG"/>
          <p:cNvPicPr>
            <a:picLocks noChangeAspect="1" noChangeArrowheads="1"/>
          </p:cNvPicPr>
          <p:nvPr/>
        </p:nvPicPr>
        <p:blipFill>
          <a:blip r:embed="rId2"/>
          <a:srcRect l="7237" t="748" r="9555"/>
          <a:stretch>
            <a:fillRect/>
          </a:stretch>
        </p:blipFill>
        <p:spPr bwMode="auto">
          <a:xfrm rot="5400000">
            <a:off x="6662618" y="1594281"/>
            <a:ext cx="4253079" cy="417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d:\Мои документы\мероприятия 2017-2018\Акция белыйй цветок\IMG_6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1773" y="1578100"/>
            <a:ext cx="5265895" cy="4276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росветительские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беседы, направленные на профилактику наркомании, СПИДа , подростковой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преступности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Рисунок 4" descr="profvichspid_20"/>
          <p:cNvPicPr>
            <a:picLocks noChangeAspect="1" noChangeArrowheads="1"/>
          </p:cNvPicPr>
          <p:nvPr/>
        </p:nvPicPr>
        <p:blipFill>
          <a:blip r:embed="rId2"/>
          <a:srcRect l="9862" r="2282" b="17716"/>
          <a:stretch>
            <a:fillRect/>
          </a:stretch>
        </p:blipFill>
        <p:spPr bwMode="auto">
          <a:xfrm>
            <a:off x="6305266" y="1719618"/>
            <a:ext cx="4885899" cy="388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Рисунок 3" descr="profvichspid_21"/>
          <p:cNvPicPr>
            <a:picLocks noChangeAspect="1" noChangeArrowheads="1"/>
          </p:cNvPicPr>
          <p:nvPr/>
        </p:nvPicPr>
        <p:blipFill>
          <a:blip r:embed="rId3"/>
          <a:srcRect t="9354" b="10312"/>
          <a:stretch>
            <a:fillRect/>
          </a:stretch>
        </p:blipFill>
        <p:spPr bwMode="auto">
          <a:xfrm>
            <a:off x="1856096" y="1679723"/>
            <a:ext cx="3875964" cy="4042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521017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295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 Новогодняя сказка»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Мои документы\акция Милосердия\Копия Фото014.jpg"/>
          <p:cNvPicPr>
            <a:picLocks noChangeAspect="1" noChangeArrowheads="1"/>
          </p:cNvPicPr>
          <p:nvPr/>
        </p:nvPicPr>
        <p:blipFill>
          <a:blip r:embed="rId2" cstate="print"/>
          <a:srcRect t="2137" b="5818"/>
          <a:stretch>
            <a:fillRect/>
          </a:stretch>
        </p:blipFill>
        <p:spPr bwMode="auto">
          <a:xfrm>
            <a:off x="1460310" y="1692322"/>
            <a:ext cx="3466532" cy="405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Мои документы\акция Милосердия\Фото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2742" y="1705971"/>
            <a:ext cx="5380946" cy="403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143" y="58349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Оказание адресной помощи пожилым людям, инвалидам, ветеранам войны и труда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3553" name="Рисунок 18" descr="NedeljaDobra 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231" y="1842448"/>
            <a:ext cx="5313528" cy="398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2638425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0" y="478155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42" name="Picture 2" descr="d:\Мои документы\мероприятия 2017-2018\неделя добра\yTz1MdPoMvk.jpg"/>
          <p:cNvPicPr>
            <a:picLocks noChangeAspect="1" noChangeArrowheads="1"/>
          </p:cNvPicPr>
          <p:nvPr/>
        </p:nvPicPr>
        <p:blipFill>
          <a:blip r:embed="rId3"/>
          <a:srcRect l="4937" t="3997" r="12069" b="3840"/>
          <a:stretch>
            <a:fillRect/>
          </a:stretch>
        </p:blipFill>
        <p:spPr bwMode="auto">
          <a:xfrm>
            <a:off x="6359857" y="1842448"/>
            <a:ext cx="4817659" cy="401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98</Words>
  <Application>Microsoft Office PowerPoint</Application>
  <PresentationFormat>Произвольный</PresentationFormat>
  <Paragraphs>17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Социальный проект:  «ТВОРИ ДОБРО» Студенческий отряд «Доброволец»</vt:lpstr>
      <vt:lpstr>Помощь социальным категориям граждан: престарелые (снежный десант), адресная помощь ветеранам </vt:lpstr>
      <vt:lpstr>Помощь социальным категориям граждан: детям с ограниченными возможностями</vt:lpstr>
      <vt:lpstr>Акция: «Подари улыбку детям»:  Детский сад №8, №5, №1</vt:lpstr>
      <vt:lpstr>Акция «Чистый город от БМТК» </vt:lpstr>
      <vt:lpstr>Акция «Белый цветок» </vt:lpstr>
      <vt:lpstr>Просветительские беседы, направленные на профилактику наркомании, СПИДа , подростковой преступности </vt:lpstr>
      <vt:lpstr>Акция « Новогодняя сказка»</vt:lpstr>
      <vt:lpstr>Оказание адресной помощи пожилым людям, инвалидам, ветеранам войны и труда </vt:lpstr>
      <vt:lpstr>Спортивное волонтерство</vt:lpstr>
      <vt:lpstr>Волонтеры Победы: Акция «Георгиевская ленточка», «Бессмертный полк», «Свеча памяти», «Вальс Победы»</vt:lpstr>
      <vt:lpstr>Акция «Память»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III областной форум «Лидер XXI века». Студенческие отряд «Доброволец»</dc:title>
  <dc:creator>cytrety567_89@mail.ru</dc:creator>
  <cp:lastModifiedBy>Селезнева_ВА</cp:lastModifiedBy>
  <cp:revision>39</cp:revision>
  <dcterms:created xsi:type="dcterms:W3CDTF">2018-04-12T19:45:18Z</dcterms:created>
  <dcterms:modified xsi:type="dcterms:W3CDTF">2018-06-26T07:58:09Z</dcterms:modified>
</cp:coreProperties>
</file>