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79" r:id="rId5"/>
    <p:sldId id="268" r:id="rId6"/>
    <p:sldId id="283" r:id="rId7"/>
    <p:sldId id="289" r:id="rId8"/>
    <p:sldId id="275" r:id="rId9"/>
    <p:sldId id="291" r:id="rId10"/>
    <p:sldId id="280" r:id="rId11"/>
    <p:sldId id="286" r:id="rId12"/>
    <p:sldId id="267" r:id="rId13"/>
    <p:sldId id="271" r:id="rId14"/>
    <p:sldId id="274" r:id="rId15"/>
    <p:sldId id="288" r:id="rId16"/>
    <p:sldId id="28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BB19-9202-45AB-8F56-B3EF521FB246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9764-A6F4-4B78-8A76-A88E2A579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24328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«Твори добро другим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 благо!»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500570"/>
            <a:ext cx="4643438" cy="207170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учащихся </a:t>
            </a:r>
          </a:p>
          <a:p>
            <a:pPr algn="r">
              <a:lnSpc>
                <a:spcPct val="17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МОУ «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Шилекшинская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оош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qw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000529" cy="2931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:\DCIM\103OLYMP\PB240161.JPG"/>
          <p:cNvPicPr>
            <a:picLocks noChangeAspect="1" noChangeArrowheads="1"/>
          </p:cNvPicPr>
          <p:nvPr/>
        </p:nvPicPr>
        <p:blipFill>
          <a:blip r:embed="rId2" cstate="print"/>
          <a:srcRect l="16667" b="16326"/>
          <a:stretch>
            <a:fillRect/>
          </a:stretch>
        </p:blipFill>
        <p:spPr bwMode="auto">
          <a:xfrm>
            <a:off x="0" y="0"/>
            <a:ext cx="4286280" cy="2928982"/>
          </a:xfrm>
          <a:prstGeom prst="rect">
            <a:avLst/>
          </a:prstGeom>
          <a:noFill/>
        </p:spPr>
      </p:pic>
      <p:pic>
        <p:nvPicPr>
          <p:cNvPr id="36867" name="Picture 3" descr="G:\DCIM\103OLYMP\PB240173.JPG"/>
          <p:cNvPicPr>
            <a:picLocks noChangeAspect="1" noChangeArrowheads="1"/>
          </p:cNvPicPr>
          <p:nvPr/>
        </p:nvPicPr>
        <p:blipFill>
          <a:blip r:embed="rId3" cstate="print"/>
          <a:srcRect l="24138" b="15255"/>
          <a:stretch>
            <a:fillRect/>
          </a:stretch>
        </p:blipFill>
        <p:spPr bwMode="auto">
          <a:xfrm>
            <a:off x="0" y="3286124"/>
            <a:ext cx="4500562" cy="35718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3460" b="15017"/>
          <a:stretch>
            <a:fillRect/>
          </a:stretch>
        </p:blipFill>
        <p:spPr bwMode="auto">
          <a:xfrm>
            <a:off x="5132390" y="4000504"/>
            <a:ext cx="40116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6314" y="571480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Праздничный концерт  для пожилых людей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785794"/>
            <a:ext cx="4389408" cy="3071834"/>
          </a:xfrm>
          <a:prstGeom prst="rect">
            <a:avLst/>
          </a:prstGeom>
        </p:spPr>
      </p:pic>
      <p:pic>
        <p:nvPicPr>
          <p:cNvPr id="3" name="Picture 4" descr="C:\Users\User\Desktop\для школы\20171026_18020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>
          <a:xfrm>
            <a:off x="5000628" y="3714752"/>
            <a:ext cx="3911581" cy="29325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357166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Много интересного могут рассказать люди старшего поколения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095745" cy="30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 descr="G:\май фото\P5091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79098"/>
            <a:ext cx="3286116" cy="24645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428660" y="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ВАХТА   ПАМЯТИ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3143248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Благодарность от  внуков и правнуков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qw\Desktop\фото\PC022853.JPG"/>
          <p:cNvPicPr>
            <a:picLocks noChangeAspect="1" noChangeArrowheads="1"/>
          </p:cNvPicPr>
          <p:nvPr/>
        </p:nvPicPr>
        <p:blipFill>
          <a:blip r:embed="rId4" cstate="print"/>
          <a:srcRect b="11675"/>
          <a:stretch>
            <a:fillRect/>
          </a:stretch>
        </p:blipFill>
        <p:spPr bwMode="auto">
          <a:xfrm>
            <a:off x="4689399" y="214290"/>
            <a:ext cx="4454601" cy="2951167"/>
          </a:xfrm>
          <a:prstGeom prst="rect">
            <a:avLst/>
          </a:prstGeom>
          <a:noFill/>
        </p:spPr>
      </p:pic>
      <p:pic>
        <p:nvPicPr>
          <p:cNvPr id="3075" name="Picture 3" descr="C:\Users\qw\Desktop\фото\PC022855.JPG"/>
          <p:cNvPicPr>
            <a:picLocks noChangeAspect="1" noChangeArrowheads="1"/>
          </p:cNvPicPr>
          <p:nvPr/>
        </p:nvPicPr>
        <p:blipFill>
          <a:blip r:embed="rId5" cstate="print"/>
          <a:srcRect r="20042"/>
          <a:stretch>
            <a:fillRect/>
          </a:stretch>
        </p:blipFill>
        <p:spPr bwMode="auto">
          <a:xfrm>
            <a:off x="214282" y="4357694"/>
            <a:ext cx="2208449" cy="2071702"/>
          </a:xfrm>
          <a:prstGeom prst="rect">
            <a:avLst/>
          </a:prstGeom>
          <a:noFill/>
        </p:spPr>
      </p:pic>
      <p:pic>
        <p:nvPicPr>
          <p:cNvPr id="3076" name="Picture 4" descr="G:\Добровольцы - детям\Бессмертный полк_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357694"/>
            <a:ext cx="278608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29014"/>
            <a:ext cx="4967254" cy="352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6695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85786" y="142873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Акция « Звезда  герою!»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144463" y="144463"/>
            <a:ext cx="3713158" cy="27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929058" cy="294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3571900" cy="29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142852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КТД вместе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пожилыми людьми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307181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Посадка деревьев на аллее Памяти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3571900" cy="303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qw\Desktop\фото\PA152615.JPG"/>
          <p:cNvPicPr>
            <a:picLocks noChangeAspect="1" noChangeArrowheads="1"/>
          </p:cNvPicPr>
          <p:nvPr/>
        </p:nvPicPr>
        <p:blipFill>
          <a:blip r:embed="rId3" cstate="print"/>
          <a:srcRect l="3593" b="14371"/>
          <a:stretch>
            <a:fillRect/>
          </a:stretch>
        </p:blipFill>
        <p:spPr bwMode="auto">
          <a:xfrm>
            <a:off x="4714844" y="285728"/>
            <a:ext cx="4429156" cy="2950732"/>
          </a:xfrm>
          <a:prstGeom prst="rect">
            <a:avLst/>
          </a:prstGeom>
          <a:noFill/>
        </p:spPr>
      </p:pic>
      <p:pic>
        <p:nvPicPr>
          <p:cNvPr id="1026" name="Picture 2" descr="F:\забота\P2220434.JPG"/>
          <p:cNvPicPr>
            <a:picLocks noChangeAspect="1" noChangeArrowheads="1"/>
          </p:cNvPicPr>
          <p:nvPr/>
        </p:nvPicPr>
        <p:blipFill>
          <a:blip r:embed="rId4" cstate="print"/>
          <a:srcRect l="7836" t="14225" r="21252"/>
          <a:stretch>
            <a:fillRect/>
          </a:stretch>
        </p:blipFill>
        <p:spPr bwMode="auto">
          <a:xfrm>
            <a:off x="0" y="2786058"/>
            <a:ext cx="4572000" cy="40719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КТД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Масленица»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75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Ветераны в гостях у школьников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27587"/>
          <a:stretch>
            <a:fillRect/>
          </a:stretch>
        </p:blipFill>
        <p:spPr bwMode="auto">
          <a:xfrm>
            <a:off x="3805221" y="3857628"/>
            <a:ext cx="533877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9291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72911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3060337" cy="326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/>
          <a:srcRect b="4613"/>
          <a:stretch>
            <a:fillRect/>
          </a:stretch>
        </p:blipFill>
        <p:spPr bwMode="auto">
          <a:xfrm>
            <a:off x="642910" y="3429000"/>
            <a:ext cx="459117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0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Помощь   пожилым людям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qw\Desktop\помощь\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639089" cy="338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400052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qw\Desktop\фото\сентябрь октябрь\PC092978.JPG"/>
          <p:cNvPicPr>
            <a:picLocks noChangeAspect="1" noChangeArrowheads="1"/>
          </p:cNvPicPr>
          <p:nvPr/>
        </p:nvPicPr>
        <p:blipFill>
          <a:blip r:embed="rId4" cstate="print"/>
          <a:srcRect r="11365"/>
          <a:stretch>
            <a:fillRect/>
          </a:stretch>
        </p:blipFill>
        <p:spPr bwMode="auto">
          <a:xfrm>
            <a:off x="5500694" y="4000504"/>
            <a:ext cx="3214774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857232"/>
            <a:ext cx="2244720" cy="2843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500462" cy="27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3828738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qw\Desktop\помощь\документ\IMG_20141109_1202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714356"/>
            <a:ext cx="3707898" cy="2094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qw\Desktop\помощь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59545" cy="2784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28"/>
            <a:ext cx="346867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37861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4071966" cy="28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r="14286"/>
          <a:stretch>
            <a:fillRect/>
          </a:stretch>
        </p:blipFill>
        <p:spPr bwMode="auto">
          <a:xfrm>
            <a:off x="285720" y="214290"/>
            <a:ext cx="3857652" cy="34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3576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786214" cy="272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407196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qw\Desktop\помощь\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912" y="3214686"/>
            <a:ext cx="632908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28"/>
            <a:ext cx="461527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IMG_20170924_161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071966" cy="2911075"/>
          </a:xfrm>
          <a:prstGeom prst="rect">
            <a:avLst/>
          </a:prstGeom>
        </p:spPr>
      </p:pic>
      <p:pic>
        <p:nvPicPr>
          <p:cNvPr id="2050" name="Picture 2" descr="F:\забота\Свет в окне\100_7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429000"/>
            <a:ext cx="428559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5597" y="642918"/>
            <a:ext cx="5198403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t="11765"/>
          <a:stretch>
            <a:fillRect/>
          </a:stretch>
        </p:blipFill>
        <p:spPr bwMode="auto">
          <a:xfrm>
            <a:off x="4408659" y="3643314"/>
            <a:ext cx="473534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t="15795"/>
          <a:stretch>
            <a:fillRect/>
          </a:stretch>
        </p:blipFill>
        <p:spPr bwMode="auto">
          <a:xfrm>
            <a:off x="0" y="4157786"/>
            <a:ext cx="4000496" cy="270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Ежегодный конкурс  осенних букетов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285860"/>
            <a:ext cx="387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лучшие букеты будут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подарены бабушкам и дедушкам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1 октября в День пожилых людей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2015/11/15/dsc00180.jpg"/>
          <p:cNvPicPr/>
          <p:nvPr/>
        </p:nvPicPr>
        <p:blipFill>
          <a:blip r:embed="rId2"/>
          <a:srcRect b="6666"/>
          <a:stretch>
            <a:fillRect/>
          </a:stretch>
        </p:blipFill>
        <p:spPr bwMode="auto">
          <a:xfrm>
            <a:off x="142844" y="3929067"/>
            <a:ext cx="4000528" cy="29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nsportal.ru/sites/default/files/2015/11/15/dsc00184.jpg"/>
          <p:cNvPicPr/>
          <p:nvPr/>
        </p:nvPicPr>
        <p:blipFill>
          <a:blip r:embed="rId3"/>
          <a:srcRect t="5000"/>
          <a:stretch>
            <a:fillRect/>
          </a:stretch>
        </p:blipFill>
        <p:spPr bwMode="auto">
          <a:xfrm>
            <a:off x="4357686" y="3786190"/>
            <a:ext cx="464343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nsportal.ru/sites/default/files/2015/11/15/dsc00181_0.jpg"/>
          <p:cNvPicPr/>
          <p:nvPr/>
        </p:nvPicPr>
        <p:blipFill>
          <a:blip r:embed="rId4"/>
          <a:srcRect l="5000" t="1666" r="6250" b="11666"/>
          <a:stretch>
            <a:fillRect/>
          </a:stretch>
        </p:blipFill>
        <p:spPr bwMode="auto">
          <a:xfrm>
            <a:off x="0" y="21429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9" y="571480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Рисунки учащихся начальной школы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 Дню пожилых людей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88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«Твори добро другим  во благо!»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«Твори добро другим  во благо!»</dc:title>
  <dc:creator>ШИЛЕКА</dc:creator>
  <cp:lastModifiedBy>Шилекшинская</cp:lastModifiedBy>
  <cp:revision>22</cp:revision>
  <dcterms:created xsi:type="dcterms:W3CDTF">2017-12-04T17:31:37Z</dcterms:created>
  <dcterms:modified xsi:type="dcterms:W3CDTF">2018-06-27T07:28:59Z</dcterms:modified>
</cp:coreProperties>
</file>