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70" d="100"/>
          <a:sy n="70" d="100"/>
        </p:scale>
        <p:origin x="48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4F9-2CFC-49EC-8278-3BB390E54D28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9FA2-5169-4D1E-A13A-C09DCAB3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8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4F9-2CFC-49EC-8278-3BB390E54D28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9FA2-5169-4D1E-A13A-C09DCAB3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6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4F9-2CFC-49EC-8278-3BB390E54D28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9FA2-5169-4D1E-A13A-C09DCAB3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0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4F9-2CFC-49EC-8278-3BB390E54D28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9FA2-5169-4D1E-A13A-C09DCAB3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4F9-2CFC-49EC-8278-3BB390E54D28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9FA2-5169-4D1E-A13A-C09DCAB3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9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4F9-2CFC-49EC-8278-3BB390E54D28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9FA2-5169-4D1E-A13A-C09DCAB3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7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4F9-2CFC-49EC-8278-3BB390E54D28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9FA2-5169-4D1E-A13A-C09DCAB3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1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4F9-2CFC-49EC-8278-3BB390E54D28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9FA2-5169-4D1E-A13A-C09DCAB3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3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4F9-2CFC-49EC-8278-3BB390E54D28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9FA2-5169-4D1E-A13A-C09DCAB3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9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4F9-2CFC-49EC-8278-3BB390E54D28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9FA2-5169-4D1E-A13A-C09DCAB3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8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34F9-2CFC-49EC-8278-3BB390E54D28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A9FA2-5169-4D1E-A13A-C09DCAB3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3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34F9-2CFC-49EC-8278-3BB390E54D28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A9FA2-5169-4D1E-A13A-C09DCAB3A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k.com/yamrdobr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33" y="475778"/>
            <a:ext cx="9405533" cy="605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675870" y="3012302"/>
            <a:ext cx="4184822" cy="211575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Автор проекта:</a:t>
            </a:r>
            <a:br>
              <a:rPr lang="ru-RU" sz="1800" b="1" dirty="0" smtClean="0"/>
            </a:br>
            <a:r>
              <a:rPr lang="ru-RU" sz="1800" dirty="0" smtClean="0"/>
              <a:t> Ефимова Ирина, </a:t>
            </a:r>
            <a:br>
              <a:rPr lang="ru-RU" sz="1800" dirty="0" smtClean="0"/>
            </a:br>
            <a:r>
              <a:rPr lang="ru-RU" sz="1800" dirty="0" smtClean="0"/>
              <a:t>руководитель волонтерского отряда</a:t>
            </a:r>
            <a:br>
              <a:rPr lang="ru-RU" sz="1800" dirty="0" smtClean="0"/>
            </a:br>
            <a:r>
              <a:rPr lang="ru-RU" sz="1800" dirty="0" smtClean="0"/>
              <a:t> «ВОЛчОК», Ярославская обл.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5814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038" y="1011151"/>
            <a:ext cx="11475308" cy="5414362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/>
              <a:t>Цель проекта: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500" dirty="0" smtClean="0"/>
              <a:t>Развитие </a:t>
            </a:r>
            <a:r>
              <a:rPr lang="ru-RU" sz="2500" dirty="0"/>
              <a:t>волонтерского движения на территории Ярославского района путём вовлечения местных жителей всех возрастных категорий в добровольческую деятельность и поощрения наиболее активных и инициативных начинающих </a:t>
            </a:r>
            <a:r>
              <a:rPr lang="ru-RU" sz="2500" dirty="0" smtClean="0"/>
              <a:t>волонтеров.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4800" b="1" dirty="0" smtClean="0"/>
              <a:t>Задачи проекта: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- Проанализировать потребности в волонтерской помощи потенциальных </a:t>
            </a:r>
            <a:r>
              <a:rPr lang="ru-RU" sz="2500" dirty="0" err="1" smtClean="0"/>
              <a:t>благополучателей</a:t>
            </a:r>
            <a:r>
              <a:rPr lang="ru-RU" sz="2500" dirty="0" smtClean="0"/>
              <a:t> на территории Ярославского муниципального района и </a:t>
            </a:r>
            <a:br>
              <a:rPr lang="ru-RU" sz="2500" dirty="0" smtClean="0"/>
            </a:br>
            <a:r>
              <a:rPr lang="ru-RU" sz="2500" dirty="0" smtClean="0"/>
              <a:t>г. Ярославль</a:t>
            </a:r>
            <a:br>
              <a:rPr lang="ru-RU" sz="2500" dirty="0" smtClean="0"/>
            </a:br>
            <a:r>
              <a:rPr lang="ru-RU" sz="2500" dirty="0" smtClean="0"/>
              <a:t>- Составить перечень актуальных добрых дел</a:t>
            </a:r>
            <a:br>
              <a:rPr lang="ru-RU" sz="2500" dirty="0" smtClean="0"/>
            </a:br>
            <a:r>
              <a:rPr lang="ru-RU" sz="2500" dirty="0" smtClean="0"/>
              <a:t>- Организовать конкурс среди инициативных жителей района,</a:t>
            </a:r>
            <a:br>
              <a:rPr lang="ru-RU" sz="2500" dirty="0" smtClean="0"/>
            </a:br>
            <a:r>
              <a:rPr lang="ru-RU" sz="2500" dirty="0" smtClean="0"/>
              <a:t>желающих заниматься социально значимой деятельность</a:t>
            </a:r>
            <a:br>
              <a:rPr lang="ru-RU" sz="2500" dirty="0" smtClean="0"/>
            </a:br>
            <a:r>
              <a:rPr lang="ru-RU" sz="2500" dirty="0" smtClean="0"/>
              <a:t>- Наградить наиболее активных участников конкурса</a:t>
            </a:r>
            <a:br>
              <a:rPr lang="ru-RU" sz="2500" dirty="0" smtClean="0"/>
            </a:b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4" y="4742688"/>
            <a:ext cx="1944624" cy="19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7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967" y="-549687"/>
            <a:ext cx="11640065" cy="2387600"/>
          </a:xfrm>
        </p:spPr>
        <p:txBody>
          <a:bodyPr>
            <a:noAutofit/>
          </a:bodyPr>
          <a:lstStyle/>
          <a:p>
            <a:r>
              <a:rPr lang="ru-RU" sz="2400" b="1" dirty="0"/>
              <a:t>"Твори добро" </a:t>
            </a:r>
            <a:r>
              <a:rPr lang="ru-RU" sz="2400" dirty="0"/>
              <a:t>- это конкурс активных и инициативных людей, желающих заниматься социально-значимой деятельностью. Он, как и волонтерская деятельность в целом, не имеет возрастных ограничений, т.е. его участниками могут стать люди любого возраста, главное - проживающие на территории Ярославского района.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4" y="4742688"/>
            <a:ext cx="1944624" cy="1944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554" t="24136" r="25912" b="7689"/>
          <a:stretch/>
        </p:blipFill>
        <p:spPr>
          <a:xfrm>
            <a:off x="1785426" y="2258502"/>
            <a:ext cx="4844730" cy="434283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316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746" y="-718793"/>
            <a:ext cx="11170508" cy="2387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Для участников подготовлено </a:t>
            </a:r>
            <a:r>
              <a:rPr lang="ru-RU" sz="2400" b="1" dirty="0" smtClean="0"/>
              <a:t>6 тематических блоков</a:t>
            </a:r>
            <a:r>
              <a:rPr lang="ru-RU" sz="2400" dirty="0" smtClean="0"/>
              <a:t>. </a:t>
            </a:r>
            <a:r>
              <a:rPr lang="ru-RU" sz="2400" dirty="0"/>
              <a:t> У участника есть 2 недели на совершение любого доброго дела в рамках этой тематики. </a:t>
            </a:r>
            <a:r>
              <a:rPr lang="ru-RU" sz="2400" dirty="0" smtClean="0"/>
              <a:t>После совершения </a:t>
            </a:r>
            <a:r>
              <a:rPr lang="ru-RU" sz="2400" dirty="0"/>
              <a:t>доброго дела участнику необходимо сделать пост на личной страничке в социальной сети «</a:t>
            </a:r>
            <a:r>
              <a:rPr lang="ru-RU" sz="2400" dirty="0" err="1"/>
              <a:t>ВКонтакте</a:t>
            </a:r>
            <a:r>
              <a:rPr lang="ru-RU" sz="2400" dirty="0"/>
              <a:t>»  </a:t>
            </a:r>
            <a:r>
              <a:rPr lang="ru-RU" sz="2400" dirty="0" smtClean="0"/>
              <a:t>с </a:t>
            </a:r>
            <a:r>
              <a:rPr lang="ru-RU" sz="2400" dirty="0" err="1" smtClean="0"/>
              <a:t>хештегами</a:t>
            </a:r>
            <a:r>
              <a:rPr lang="ru-RU" sz="2400" dirty="0"/>
              <a:t>   #</a:t>
            </a:r>
            <a:r>
              <a:rPr lang="ru-RU" sz="2400" dirty="0" err="1"/>
              <a:t>ЯМРтворитДОБРО</a:t>
            </a:r>
            <a:r>
              <a:rPr lang="ru-RU" sz="2400" dirty="0"/>
              <a:t>  и    #</a:t>
            </a:r>
            <a:r>
              <a:rPr lang="ru-RU" sz="2400" dirty="0" err="1" smtClean="0"/>
              <a:t>волонтерыЯМР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4" y="4742688"/>
            <a:ext cx="1944624" cy="1944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405" t="16027" r="30979" b="48297"/>
          <a:stretch/>
        </p:blipFill>
        <p:spPr>
          <a:xfrm>
            <a:off x="304197" y="2585448"/>
            <a:ext cx="5482305" cy="316563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s://pp.userapi.com/c844723/v844723971/11a95f/GiKDhJSbO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94" y="1968842"/>
            <a:ext cx="4682306" cy="26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580" y="-1932062"/>
            <a:ext cx="11871218" cy="5476145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/>
              <a:t>Данный конкурс</a:t>
            </a:r>
            <a:r>
              <a:rPr lang="ru-RU" sz="3100" b="1" dirty="0" smtClean="0"/>
              <a:t>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- мотивирует людей на участие в социально ориентированной деятельности;</a:t>
            </a:r>
            <a:br>
              <a:rPr lang="ru-RU" sz="3100" dirty="0"/>
            </a:br>
            <a:r>
              <a:rPr lang="ru-RU" sz="3100" dirty="0"/>
              <a:t>- знакомит потенциальных волонтеров </a:t>
            </a:r>
            <a:r>
              <a:rPr lang="ru-RU" sz="3100" dirty="0" smtClean="0"/>
              <a:t>с разными </a:t>
            </a:r>
            <a:r>
              <a:rPr lang="ru-RU" sz="3100" dirty="0"/>
              <a:t>направлениями добровольческой деятельности;</a:t>
            </a:r>
            <a:br>
              <a:rPr lang="ru-RU" sz="3100" dirty="0"/>
            </a:br>
            <a:r>
              <a:rPr lang="ru-RU" sz="3100" dirty="0"/>
              <a:t>- привлекает внимание общественности к </a:t>
            </a:r>
            <a:r>
              <a:rPr lang="ru-RU" sz="3100" dirty="0" smtClean="0"/>
              <a:t>деятельности </a:t>
            </a:r>
            <a:r>
              <a:rPr lang="ru-RU" sz="3100" dirty="0"/>
              <a:t>волонтеров.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4" y="4742688"/>
            <a:ext cx="1944624" cy="1944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608" t="15217" r="31490" b="21577"/>
          <a:stretch/>
        </p:blipFill>
        <p:spPr>
          <a:xfrm>
            <a:off x="1185919" y="2786902"/>
            <a:ext cx="3752857" cy="391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pp.userapi.com/c848620/v848620768/ba43d/BImyuJsW_O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5" b="17122"/>
          <a:stretch/>
        </p:blipFill>
        <p:spPr bwMode="auto">
          <a:xfrm>
            <a:off x="5026233" y="2786902"/>
            <a:ext cx="4167111" cy="39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2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791" y="-2151127"/>
            <a:ext cx="11479673" cy="430225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          </a:t>
            </a:r>
            <a:r>
              <a:rPr lang="ru-RU" sz="2800" dirty="0"/>
              <a:t>Победитель конкурса определяется по бальной системе путем сложением полученных баллов за каждое мероприятие, подтвержденное информационным постом  по системе: 1 мероприятие = 1 балл. По итогу конкурса все участники награждаются грамотами и памятными призами.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4" y="4742688"/>
            <a:ext cx="1944624" cy="1944624"/>
          </a:xfrm>
          <a:prstGeom prst="rect">
            <a:avLst/>
          </a:prstGeom>
        </p:spPr>
      </p:pic>
      <p:pic>
        <p:nvPicPr>
          <p:cNvPr id="3074" name="Picture 2" descr="https://pp.userapi.com/c850336/v850336959/5111b/bD0r2txNY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5" y="2438616"/>
            <a:ext cx="4248695" cy="42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50336/v850336692/524aa/rbEYbE-I9M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69" y="2438617"/>
            <a:ext cx="4248695" cy="42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9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22" y="851380"/>
            <a:ext cx="11951076" cy="43022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/>
              <a:t>Реализация проекта "Твори добро" </a:t>
            </a:r>
            <a:r>
              <a:rPr lang="ru-RU" sz="2800" b="1" dirty="0"/>
              <a:t>в 2018</a:t>
            </a:r>
            <a:r>
              <a:rPr lang="ru-RU" sz="2800" dirty="0"/>
              <a:t> имеет следующие </a:t>
            </a:r>
            <a:r>
              <a:rPr lang="ru-RU" sz="2800" b="1" dirty="0"/>
              <a:t>результаты</a:t>
            </a:r>
            <a:r>
              <a:rPr lang="ru-RU" sz="2800" dirty="0"/>
              <a:t>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2000" dirty="0"/>
              <a:t>- </a:t>
            </a:r>
            <a:r>
              <a:rPr lang="ru-RU" sz="2000" b="1" dirty="0"/>
              <a:t>31</a:t>
            </a:r>
            <a:r>
              <a:rPr lang="ru-RU" sz="2000" dirty="0"/>
              <a:t> участник конкурса из разных населенных пунктов района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 </a:t>
            </a:r>
            <a:r>
              <a:rPr lang="ru-RU" sz="2000" b="1" dirty="0"/>
              <a:t>6</a:t>
            </a:r>
            <a:r>
              <a:rPr lang="ru-RU" sz="2000" dirty="0"/>
              <a:t> предложенных оргкомитетом блоков и </a:t>
            </a:r>
            <a:r>
              <a:rPr lang="ru-RU" sz="2000" b="1" dirty="0"/>
              <a:t>более 20</a:t>
            </a:r>
            <a:r>
              <a:rPr lang="ru-RU" sz="2000" dirty="0"/>
              <a:t> вариантов добрых дел;</a:t>
            </a:r>
            <a:br>
              <a:rPr lang="ru-RU" sz="2000" dirty="0"/>
            </a:br>
            <a:r>
              <a:rPr lang="ru-RU" sz="2000" dirty="0"/>
              <a:t>- </a:t>
            </a:r>
            <a:r>
              <a:rPr lang="ru-RU" sz="2000" b="1" dirty="0"/>
              <a:t>57</a:t>
            </a:r>
            <a:r>
              <a:rPr lang="ru-RU" sz="2000" dirty="0"/>
              <a:t> проявлений доброты и милосердия и 57 «</a:t>
            </a:r>
            <a:r>
              <a:rPr lang="ru-RU" sz="2000" dirty="0" err="1"/>
              <a:t>добропостов</a:t>
            </a:r>
            <a:r>
              <a:rPr lang="ru-RU" sz="2000" dirty="0"/>
              <a:t>» в социальной сети </a:t>
            </a:r>
            <a:r>
              <a:rPr lang="ru-RU" sz="2000" dirty="0" err="1"/>
              <a:t>Вконтакте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- </a:t>
            </a:r>
            <a:r>
              <a:rPr lang="ru-RU" sz="2000" b="1" dirty="0"/>
              <a:t>12</a:t>
            </a:r>
            <a:r>
              <a:rPr lang="ru-RU" sz="2000" dirty="0"/>
              <a:t> человек после проведения конкурса вступили в местные волонтерские отряды и получили волонтерские книжки.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Главный </a:t>
            </a:r>
            <a:r>
              <a:rPr lang="ru-RU" sz="2000" dirty="0"/>
              <a:t>итог конкурса - </a:t>
            </a:r>
            <a:r>
              <a:rPr lang="ru-RU" sz="2000" i="1" dirty="0"/>
              <a:t>люди продолжают участвовать в благотворительных акциях</a:t>
            </a:r>
            <a:r>
              <a:rPr lang="ru-RU" sz="2000" dirty="0"/>
              <a:t>, субботниках, помогают социальным учреждениям и по сей день.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000" b="1" dirty="0"/>
              <a:t>В 2019</a:t>
            </a:r>
            <a:r>
              <a:rPr lang="ru-RU" sz="2000" dirty="0"/>
              <a:t> году также планируется проведение данного конкурса со следующими </a:t>
            </a:r>
            <a:r>
              <a:rPr lang="ru-RU" sz="2000" b="1" dirty="0"/>
              <a:t>ожидаемыми результатами</a:t>
            </a:r>
            <a:r>
              <a:rPr lang="ru-RU" sz="2000" dirty="0"/>
              <a:t>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2000" dirty="0"/>
              <a:t>- организация образовательных семинаров о волонтерской деятельности в крупных населенных пунктах ЯМР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ведущие - специалисты районного молодежного центра, лидеры районных волонтерских отрядов);</a:t>
            </a:r>
            <a:br>
              <a:rPr lang="ru-RU" sz="2000" dirty="0"/>
            </a:br>
            <a:r>
              <a:rPr lang="ru-RU" sz="2000" dirty="0"/>
              <a:t>- запись прямых трансляций образовательных семинаров и публикация полезных текстовых материалов в группе конкурса;</a:t>
            </a:r>
            <a:br>
              <a:rPr lang="ru-RU" sz="2000" dirty="0"/>
            </a:br>
            <a:r>
              <a:rPr lang="ru-RU" sz="2000" dirty="0"/>
              <a:t>- увеличение количества участников конкурса до 50 человек;</a:t>
            </a:r>
            <a:br>
              <a:rPr lang="ru-RU" sz="2000" dirty="0"/>
            </a:br>
            <a:r>
              <a:rPr lang="ru-RU" sz="2000" dirty="0"/>
              <a:t>- привлечение трёх партнеров для проведения конкурса добрых дел  (призы участникам).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4" y="4742688"/>
            <a:ext cx="1944624" cy="19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5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79187" y="-407774"/>
            <a:ext cx="11479673" cy="430225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   Группа проекта: </a:t>
            </a:r>
            <a:r>
              <a:rPr lang="en-US" sz="3600" dirty="0" smtClean="0">
                <a:hlinkClick r:id="rId2"/>
              </a:rPr>
              <a:t>https://vk.com/yamrdobro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Контакты автора проекта: </a:t>
            </a:r>
            <a:r>
              <a:rPr lang="en-US" sz="3600" dirty="0" smtClean="0"/>
              <a:t>fixtrim@mail.ru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    8 (980) 740-41-95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74" y="4742688"/>
            <a:ext cx="1944624" cy="1944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4" y="4485502"/>
            <a:ext cx="1873822" cy="22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85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78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Автор проекта:  Ефимова Ирина,  руководитель волонтерского отряда  «ВОЛчОК», Ярославская обл.</vt:lpstr>
      <vt:lpstr>Цель проекта:   Развитие волонтерского движения на территории Ярославского района путём вовлечения местных жителей всех возрастных категорий в добровольческую деятельность и поощрения наиболее активных и инициативных начинающих волонтеров.  Задачи проекта: - Проанализировать потребности в волонтерской помощи потенциальных благополучателей на территории Ярославского муниципального района и  г. Ярославль - Составить перечень актуальных добрых дел - Организовать конкурс среди инициативных жителей района, желающих заниматься социально значимой деятельность - Наградить наиболее активных участников конкурса </vt:lpstr>
      <vt:lpstr>"Твори добро" - это конкурс активных и инициативных людей, желающих заниматься социально-значимой деятельностью. Он, как и волонтерская деятельность в целом, не имеет возрастных ограничений, т.е. его участниками могут стать люди любого возраста, главное - проживающие на территории Ярославского района.</vt:lpstr>
      <vt:lpstr>Для участников подготовлено 6 тематических блоков.  У участника есть 2 недели на совершение любого доброго дела в рамках этой тематики. После совершения доброго дела участнику необходимо сделать пост на личной страничке в социальной сети «ВКонтакте»  с хештегами   #ЯМРтворитДОБРО  и    #волонтерыЯМР</vt:lpstr>
      <vt:lpstr>Данный конкурс: - мотивирует людей на участие в социально ориентированной деятельности; - знакомит потенциальных волонтеров с разными направлениями добровольческой деятельности; - привлекает внимание общественности к деятельности волонтеров. </vt:lpstr>
      <vt:lpstr>          Победитель конкурса определяется по бальной системе путем сложением полученных баллов за каждое мероприятие, подтвержденное информационным постом  по системе: 1 мероприятие = 1 балл. По итогу конкурса все участники награждаются грамотами и памятными призами. </vt:lpstr>
      <vt:lpstr>Реализация проекта "Твори добро" в 2018 имеет следующие результаты:  - 31 участник конкурса из разных населенных пунктов района; - 6 предложенных оргкомитетом блоков и более 20 вариантов добрых дел; - 57 проявлений доброты и милосердия и 57 «добропостов» в социальной сети Вконтакте; - 12 человек после проведения конкурса вступили в местные волонтерские отряды и получили волонтерские книжки.  Главный итог конкурса - люди продолжают участвовать в благотворительных акциях, субботниках, помогают социальным учреждениям и по сей день.   В 2019 году также планируется проведение данного конкурса со следующими ожидаемыми результатами:  - организация образовательных семинаров о волонтерской деятельности в крупных населенных пунктах ЯМР  (ведущие - специалисты районного молодежного центра, лидеры районных волонтерских отрядов); - запись прямых трансляций образовательных семинаров и публикация полезных текстовых материалов в группе конкурса; - увеличение количества участников конкурса до 50 человек; - привлечение трёх партнеров для проведения конкурса добрых дел  (призы участникам).</vt:lpstr>
      <vt:lpstr>              Группа проекта: https://vk.com/yamrdobro Контакты автора проекта: fixtrim@mail.ru                                                      8 (980) 740-41-95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«Твори добро»</dc:title>
  <dc:creator>Ирина</dc:creator>
  <cp:lastModifiedBy>Ирина</cp:lastModifiedBy>
  <cp:revision>38</cp:revision>
  <dcterms:created xsi:type="dcterms:W3CDTF">2019-06-08T14:56:46Z</dcterms:created>
  <dcterms:modified xsi:type="dcterms:W3CDTF">2019-06-08T15:36:44Z</dcterms:modified>
</cp:coreProperties>
</file>