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703" r:id="rId3"/>
  </p:sldMasterIdLst>
  <p:notesMasterIdLst>
    <p:notesMasterId r:id="rId30"/>
  </p:notesMasterIdLst>
  <p:sldIdLst>
    <p:sldId id="257" r:id="rId4"/>
    <p:sldId id="305" r:id="rId5"/>
    <p:sldId id="306" r:id="rId6"/>
    <p:sldId id="297" r:id="rId7"/>
    <p:sldId id="304" r:id="rId8"/>
    <p:sldId id="303" r:id="rId9"/>
    <p:sldId id="302" r:id="rId10"/>
    <p:sldId id="270" r:id="rId11"/>
    <p:sldId id="259" r:id="rId12"/>
    <p:sldId id="271" r:id="rId13"/>
    <p:sldId id="272" r:id="rId14"/>
    <p:sldId id="273" r:id="rId15"/>
    <p:sldId id="285" r:id="rId16"/>
    <p:sldId id="286" r:id="rId17"/>
    <p:sldId id="288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5" r:id="rId27"/>
    <p:sldId id="308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EF3C8F-E588-4E7A-9261-64E04B0CC50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FF5AB6-B279-4477-94E4-EB714F5EC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71D548-B2A8-4A62-A49A-269F9D1995D8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5/30/2019 12:11 PM</a:t>
            </a:fld>
            <a:endParaRPr lang="en-US">
              <a:cs typeface="Arial" charset="0"/>
            </a:endParaRPr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1722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smtClean="0">
                <a:solidFill>
                  <a:srgbClr val="000000"/>
                </a:solidFill>
                <a:cs typeface="Arial" charset="0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smtClean="0">
                <a:solidFill>
                  <a:srgbClr val="000000"/>
                </a:solidFill>
                <a:cs typeface="Arial" charset="0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smtClean="0">
                <a:solidFill>
                  <a:srgbClr val="000000"/>
                </a:solidFill>
                <a:cs typeface="Arial" charset="0"/>
              </a:rPr>
            </a:br>
            <a:r>
              <a:rPr lang="en-US" sz="500" smtClean="0">
                <a:solidFill>
                  <a:srgbClr val="000000"/>
                </a:solidFill>
                <a:cs typeface="Arial" charset="0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cs typeface="Arial" charset="0"/>
            </a:endParaRP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172200" y="8685213"/>
            <a:ext cx="684213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87A87E-A504-4938-A483-44D60E510D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sp>
        <p:nvSpPr>
          <p:cNvPr id="5325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B514F-DA72-4B07-92D3-EDA5CEBEB517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5/30/2019 12:11 PM</a:t>
            </a:fld>
            <a:endParaRPr lang="en-US">
              <a:cs typeface="Arial" charset="0"/>
            </a:endParaRPr>
          </a:p>
        </p:txBody>
      </p:sp>
      <p:sp>
        <p:nvSpPr>
          <p:cNvPr id="53253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mtClean="0">
                <a:solidFill>
                  <a:srgbClr val="000000"/>
                </a:solidFill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cs typeface="Arial" charset="0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5325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05E570-57F9-43F9-BE92-275DA04B37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7FF58-0D47-42FB-AC8B-5885CDCDF503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5/30/2019 12:11 PM</a:t>
            </a:fld>
            <a:endParaRPr lang="en-US">
              <a:cs typeface="Arial" charset="0"/>
            </a:endParaRPr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mtClean="0">
                <a:solidFill>
                  <a:srgbClr val="000000"/>
                </a:solidFill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cs typeface="Arial" charset="0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5530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D4C45B-D449-4032-9771-06AE531CB8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sp>
        <p:nvSpPr>
          <p:cNvPr id="5734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B90047-334D-428D-8005-EB8BE6AA49B8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5/30/2019 12:11 PM</a:t>
            </a:fld>
            <a:endParaRPr lang="en-US">
              <a:cs typeface="Arial" charset="0"/>
            </a:endParaRPr>
          </a:p>
        </p:txBody>
      </p:sp>
      <p:sp>
        <p:nvSpPr>
          <p:cNvPr id="5734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mtClean="0">
                <a:solidFill>
                  <a:srgbClr val="000000"/>
                </a:solidFill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cs typeface="Arial" charset="0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5735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24228-8949-4347-808E-593ED54211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037952-D034-41CE-9891-152F92F6AD3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9B148C-C4B7-48C5-9284-94552EA20A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E84609-F8E8-45F0-AC70-7E269604705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6527B5-DD63-4405-937A-2267D1D558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04A68-3D1D-48D6-BEE6-5D6DED1CB4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3CB645-AAA0-433B-8715-9CC7CC514E4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498ED0-F316-4EA3-9C78-EFC97B6E9E6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C6050-601F-42E8-A59B-DB405BDF9F2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EB01D-F1D0-4DE0-AB45-1376510499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D0D467-E277-4DE6-B213-DF31CE9D60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78A866-377A-48BB-9053-D2DEE5BA2E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E43EE1-2646-4029-BF41-1B34AA1D7D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1EDBFE-E6DB-4AC8-B0A7-A090713EC8E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F97250-D133-494A-98DD-B6B22647B5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8BCB77-65C0-422D-8F16-87E22D7C6E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48470-8C61-47E0-8D6A-87ED968B45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517C3C-672C-48A0-B388-1CF935BD1B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78025-2EA2-4DA7-B398-3370248460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A48585-F89B-4644-B1E8-AE1E59371B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AEA0A4-023A-442A-BB6E-94B627E2FC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4ADD9-CFB4-4D12-8082-F320ACB7156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sp>
        <p:nvSpPr>
          <p:cNvPr id="5120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806226-00C7-42C5-A2D1-655FE5593194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5/30/2019 12:11 PM</a:t>
            </a:fld>
            <a:endParaRPr lang="en-US">
              <a:cs typeface="Arial" charset="0"/>
            </a:endParaRPr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mtClean="0">
                <a:solidFill>
                  <a:srgbClr val="000000"/>
                </a:solidFill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cs typeface="Arial" charset="0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5120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3CDE0-D999-4159-8178-9D3B2AFDE1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9D2AD82-F97A-465B-88FA-08D3207425E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506022-BFCC-41C0-83CF-60DE36B5A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8F8D-75DC-4C45-9815-2353E8BB299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0E1A-170E-47B1-8C9D-917331FE4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985F-8CC3-43DB-81F9-6508C97A507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6336-5075-4439-A962-6E3B17D23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85DC-02D0-43B5-8B12-F60161161AD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ACB3-7699-430A-849C-4227CB44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7B71-5F0A-4821-B9F6-02F5D37F9D8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14BE46E-142E-4210-8099-F1C19C3F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9CE60-9FD5-4B1E-AE7D-D4203124DA5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7685-562A-45CD-9DF1-647FF899E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51AD-65B8-4B62-A6D7-8A2F982DB1A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771F-89A1-4A0C-8455-968067B5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B055D1D-DE7A-4431-BC03-DEB7D698A40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A4FA16F-D24E-4EF3-A769-0013618BE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A68BEAB-6FF9-4501-8268-B1EF6ED0A9D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14B6EB47-74E5-4DC7-BE92-828A1071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AFE0-A220-4017-BA8A-F53729EA5BB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3F0A-0156-4AF1-AA1F-18E1E914A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ADE1-0F25-4822-AD3F-7AE2241B2F2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4C99-763B-43F6-8C60-C7550611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31" r:id="rId10"/>
    <p:sldLayoutId id="2147483732" r:id="rId11"/>
    <p:sldLayoutId id="2147483716" r:id="rId12"/>
    <p:sldLayoutId id="2147483715" r:id="rId13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364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9EFBA-71D8-4A2D-AA38-E091F4BD908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684ED-4C3C-4A4A-A4D1-DDBC75890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0" r:id="rId6"/>
    <p:sldLayoutId id="2147483729" r:id="rId7"/>
    <p:sldLayoutId id="2147483738" r:id="rId8"/>
    <p:sldLayoutId id="2147483739" r:id="rId9"/>
    <p:sldLayoutId id="2147483728" r:id="rId10"/>
    <p:sldLayoutId id="2147483727" r:id="rId11"/>
    <p:sldLayoutId id="2147483740" r:id="rId12"/>
    <p:sldLayoutId id="2147483741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1296" y="320653"/>
            <a:ext cx="4857784" cy="92869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Волшебный мир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4932363" y="5661025"/>
            <a:ext cx="4211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Театр - это волшебный край,</a:t>
            </a:r>
            <a:endParaRPr lang="ru-RU">
              <a:latin typeface="Century Gothic" pitchFamily="34" charset="0"/>
            </a:endParaRPr>
          </a:p>
          <a:p>
            <a:pPr algn="ctr"/>
            <a:r>
              <a:rPr lang="ru-RU" b="1" i="1">
                <a:latin typeface="Century Gothic" pitchFamily="34" charset="0"/>
              </a:rPr>
              <a:t>в котором ребенок радуется,</a:t>
            </a:r>
            <a:endParaRPr lang="ru-RU">
              <a:latin typeface="Century Gothic" pitchFamily="34" charset="0"/>
            </a:endParaRPr>
          </a:p>
          <a:p>
            <a:pPr algn="ctr"/>
            <a:r>
              <a:rPr lang="ru-RU" b="1" i="1">
                <a:latin typeface="Century Gothic" pitchFamily="34" charset="0"/>
              </a:rPr>
              <a:t>играя, а в игре он познает мир!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642918"/>
            <a:ext cx="4857784" cy="192882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Рязанский областной музыкальный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театр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52227" name="Picture 2" descr="C:\Users\Ирина\Desktop\41d6714db8f0ded2c7637a1e43da0038thumb640x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2431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71670" y="44624"/>
            <a:ext cx="4857784" cy="192882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Рязанский государственный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Областной театр для детей и молодежи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54275" name="Picture 2" descr="C:\Users\Ирина\Desktop\585560-acea797cf3837f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3" y="2212975"/>
            <a:ext cx="61039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571480"/>
            <a:ext cx="4857784" cy="192882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Рязанский областной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театр кукол</a:t>
            </a:r>
            <a:endParaRPr lang="ru-RU" sz="40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56323" name="Picture 2" descr="C:\Users\Ирина\Desktop\9a05cef5944f206023835352b08a8596thumb640x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205038"/>
            <a:ext cx="59245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000250"/>
            <a:ext cx="342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57356" y="5643578"/>
            <a:ext cx="4857784" cy="571504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билет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643578"/>
            <a:ext cx="764386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раздевалка  </a:t>
            </a:r>
            <a:r>
              <a:rPr lang="ru-RU" sz="48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(гардероб)</a:t>
            </a:r>
            <a:endParaRPr lang="ru-RU" sz="4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076325"/>
            <a:ext cx="60007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643578"/>
            <a:ext cx="764386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грим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357313"/>
            <a:ext cx="2714625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96" y="5640403"/>
            <a:ext cx="764386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гримёру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981075"/>
            <a:ext cx="625475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643578"/>
            <a:ext cx="764386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декорации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000125"/>
            <a:ext cx="6719887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643578"/>
            <a:ext cx="764386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перемена - антракт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928688"/>
            <a:ext cx="707231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643578"/>
            <a:ext cx="764386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прожектора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25" y="1285875"/>
            <a:ext cx="6921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Возникновение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театра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4176713" cy="550545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У истоков греческого театра лежали праздники в честь бога </a:t>
            </a:r>
            <a:r>
              <a:rPr lang="ru-RU" sz="2400" u="sng" dirty="0"/>
              <a:t>Диониса,</a:t>
            </a:r>
            <a:r>
              <a:rPr lang="ru-RU" sz="2400" dirty="0"/>
              <a:t> покровителя виноделия. Театр родился из древнейших охотничьих празднеств. В 6 </a:t>
            </a:r>
            <a:r>
              <a:rPr lang="ru-RU" sz="2400" dirty="0" err="1"/>
              <a:t>в.до</a:t>
            </a:r>
            <a:r>
              <a:rPr lang="ru-RU" sz="2400" dirty="0"/>
              <a:t> н.э. в эти праздники был введен сценарий. Так появились первые спектакли.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Вскоре праздники были перенесены в специальные места -</a:t>
            </a:r>
            <a:r>
              <a:rPr lang="ru-RU" sz="2400" u="sng" dirty="0"/>
              <a:t>театры</a:t>
            </a:r>
            <a:r>
              <a:rPr lang="ru-RU" sz="2400" dirty="0"/>
              <a:t>, а спустя некоторое время появились </a:t>
            </a:r>
            <a:r>
              <a:rPr lang="ru-RU" sz="2400" u="sng" dirty="0"/>
              <a:t>драматурги -</a:t>
            </a:r>
            <a:r>
              <a:rPr lang="ru-RU" sz="2400" dirty="0"/>
              <a:t>люди сочинявшие пьесы для театра.</a:t>
            </a:r>
            <a:endParaRPr lang="ru-RU" sz="2400" u="sng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4" name="Picture 2" descr="C:\Users\Домашний\Desktop\1327761138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086100" cy="492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932363" y="6092825"/>
            <a:ext cx="3035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Скульптура бога Диониса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643578"/>
            <a:ext cx="764386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реквизит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190625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3929063"/>
            <a:ext cx="25987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C:\Documents and Settings\Оксана\Рабочий стол\Фото художник тетра\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158875"/>
            <a:ext cx="250983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6" descr="C:\Documents and Settings\Оксана\Рабочий стол\Фото художник тетра\1.jpeg"/>
          <p:cNvPicPr>
            <a:picLocks noChangeAspect="1" noChangeArrowheads="1"/>
          </p:cNvPicPr>
          <p:nvPr/>
        </p:nvPicPr>
        <p:blipFill>
          <a:blip r:embed="rId7"/>
          <a:srcRect l="18694" t="13638" r="6566" b="7567"/>
          <a:stretch>
            <a:fillRect/>
          </a:stretch>
        </p:blipFill>
        <p:spPr bwMode="auto">
          <a:xfrm>
            <a:off x="5857875" y="1214438"/>
            <a:ext cx="300037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643578"/>
            <a:ext cx="913982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режиссёр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000125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714625"/>
            <a:ext cx="45085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643578"/>
            <a:ext cx="913982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сцена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6645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643578"/>
            <a:ext cx="9144000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аплодисменты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071563"/>
            <a:ext cx="339566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1071563"/>
            <a:ext cx="3441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3500438"/>
            <a:ext cx="32861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285728"/>
            <a:ext cx="4857784" cy="64294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Загадки о театре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643578"/>
            <a:ext cx="9139826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театралом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000250"/>
            <a:ext cx="22701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785813"/>
            <a:ext cx="38703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714375"/>
            <a:ext cx="2286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3" descr="C:\Documents and Settings\Оксана\Рабочий стол\маска аним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3459163"/>
            <a:ext cx="21304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113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64" name="Picture 4" descr="C:\Users\Ирина\Desktop\agenda-para-junio_articulo_landsca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3"/>
            <a:ext cx="44799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4356100" y="2565400"/>
          <a:ext cx="4435475" cy="4076700"/>
        </p:xfrm>
        <a:graphic>
          <a:graphicData uri="http://schemas.openxmlformats.org/presentationml/2006/ole">
            <p:oleObj spid="_x0000_s6161" name="Точечный рисунок" r:id="rId5" imgW="1669611" imgH="1534791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625" y="1571625"/>
            <a:ext cx="3357563" cy="1143000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96259" name="Прямоугольник 1"/>
          <p:cNvSpPr>
            <a:spLocks noChangeArrowheads="1"/>
          </p:cNvSpPr>
          <p:nvPr/>
        </p:nvSpPr>
        <p:spPr bwMode="auto">
          <a:xfrm>
            <a:off x="611188" y="836613"/>
            <a:ext cx="77057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Приятного Вам </a:t>
            </a:r>
          </a:p>
          <a:p>
            <a:pPr algn="ctr"/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посещения театра!</a:t>
            </a:r>
          </a:p>
          <a:p>
            <a:pPr algn="ctr"/>
            <a:endParaRPr lang="ru-RU" sz="20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ru-RU" sz="2000" b="1">
                <a:solidFill>
                  <a:srgbClr val="CCFFCC"/>
                </a:solidFill>
                <a:latin typeface="Calibri" pitchFamily="34" charset="0"/>
              </a:rPr>
              <a:t>Образовательно-просветительский  проект «Театральные  уроки»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Античный театр</a:t>
            </a:r>
          </a:p>
        </p:txBody>
      </p:sp>
      <p:sp>
        <p:nvSpPr>
          <p:cNvPr id="1041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2447925"/>
          </a:xfrm>
        </p:spPr>
        <p:txBody>
          <a:bodyPr/>
          <a:lstStyle/>
          <a:p>
            <a:pPr marL="44450" indent="0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932363" y="6092825"/>
            <a:ext cx="184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144463" y="1268413"/>
          <a:ext cx="8891587" cy="5348287"/>
        </p:xfrm>
        <a:graphic>
          <a:graphicData uri="http://schemas.openxmlformats.org/presentationml/2006/ole">
            <p:oleObj spid="_x0000_s1039" name="Точечный рисунок" r:id="rId4" imgW="4731610" imgH="2846290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23844"/>
            <a:ext cx="9144000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defRPr/>
            </a:pPr>
            <a:r>
              <a:rPr lang="ru-RU" sz="48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8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1257300"/>
          </a:xfrm>
        </p:spPr>
        <p:txBody>
          <a:bodyPr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39939" name="Picture 2" descr="C:\Users\777\Desktop\театр картинки\i (бдло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789363"/>
            <a:ext cx="3311525" cy="28797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0" name="Picture 3" descr="C:\Users\777\Desktop\театр картинки\ь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47529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777\Desktop\театр картинки\i (1)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33375"/>
            <a:ext cx="3311525" cy="30956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7" name="Picture 2" descr="C:\Users\777\Desktop\театр картинки\i (тр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56695">
            <a:off x="350838" y="4664075"/>
            <a:ext cx="2857500" cy="1509713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988" name="Picture 3" descr="C:\Users\777\Desktop\театр картинки\бд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8893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C:\Users\777\Desktop\театр картинки\0006-011-Teatry-v-Gretsii-byl-gosudarstvennym-uchrezhdeniem-i-organizatsie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60350"/>
            <a:ext cx="3616325" cy="3600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990" name="Picture 5" descr="C:\Users\777\Desktop\театр картинки\iма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149725"/>
            <a:ext cx="49688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0" y="17689"/>
            <a:ext cx="91440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6156325"/>
            <a:ext cx="8604250" cy="1403350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/>
              <a:t>Первые театральные игры в Москве связаны с выступлениями скоморохов.</a:t>
            </a:r>
            <a:r>
              <a:rPr lang="ru-RU" sz="2000" dirty="0"/>
              <a:t>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4" name="Picture 6" descr="230278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709613"/>
            <a:ext cx="6805613" cy="4695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 descr="34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75" y="1042988"/>
            <a:ext cx="6516688" cy="480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1407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6038" y="969963"/>
            <a:ext cx="6807200" cy="5110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FF00"/>
                </a:solidFill>
              </a:rPr>
              <a:t>30 августа  1756 год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6082" name="Picture 2" descr="C:\Users\777\Desktop\театр картинки\alex_theat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1800" y="1774825"/>
            <a:ext cx="8243888" cy="48942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1928802"/>
            <a:ext cx="4857784" cy="1571636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Какие бывают театры?</a:t>
            </a:r>
            <a:endParaRPr lang="ru-RU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00232" y="428604"/>
            <a:ext cx="4857784" cy="3929090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Рязанский государственный драматический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театр</a:t>
            </a:r>
            <a:endParaRPr lang="ru-RU" sz="36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50179" name="Picture 2" descr="C:\Users\Ирина\Desktop\86073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708275"/>
            <a:ext cx="59070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S010286748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742</TotalTime>
  <Words>607</Words>
  <Application>Microsoft Office PowerPoint</Application>
  <PresentationFormat>Экран (4:3)</PresentationFormat>
  <Paragraphs>54</Paragraphs>
  <Slides>26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8" baseType="lpstr">
      <vt:lpstr>Calibri</vt:lpstr>
      <vt:lpstr>Arial</vt:lpstr>
      <vt:lpstr>Courier New</vt:lpstr>
      <vt:lpstr>Century Gothic</vt:lpstr>
      <vt:lpstr>Wingdings 2</vt:lpstr>
      <vt:lpstr>Verdana</vt:lpstr>
      <vt:lpstr>Aharoni</vt:lpstr>
      <vt:lpstr>TS010286748</vt:lpstr>
      <vt:lpstr>Белый текст и шрифт Courier для слайдов с кодом</vt:lpstr>
      <vt:lpstr>Яркая</vt:lpstr>
      <vt:lpstr>TS010286748</vt:lpstr>
      <vt:lpstr>TS010286748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</dc:title>
  <dc:creator>Оксана</dc:creator>
  <cp:lastModifiedBy>cvpv62@yandex.ru</cp:lastModifiedBy>
  <cp:revision>97</cp:revision>
  <dcterms:created xsi:type="dcterms:W3CDTF">2012-11-15T16:56:05Z</dcterms:created>
  <dcterms:modified xsi:type="dcterms:W3CDTF">2019-05-30T09:11:04Z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