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F0C4-6969-42EE-98ED-D10BE039FF89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302A-8B13-44CF-AC2A-1C85AE9D8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03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F0C4-6969-42EE-98ED-D10BE039FF89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302A-8B13-44CF-AC2A-1C85AE9D8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45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F0C4-6969-42EE-98ED-D10BE039FF89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302A-8B13-44CF-AC2A-1C85AE9D8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05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F0C4-6969-42EE-98ED-D10BE039FF89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302A-8B13-44CF-AC2A-1C85AE9D8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24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F0C4-6969-42EE-98ED-D10BE039FF89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302A-8B13-44CF-AC2A-1C85AE9D8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6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F0C4-6969-42EE-98ED-D10BE039FF89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302A-8B13-44CF-AC2A-1C85AE9D8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6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F0C4-6969-42EE-98ED-D10BE039FF89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302A-8B13-44CF-AC2A-1C85AE9D8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F0C4-6969-42EE-98ED-D10BE039FF89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302A-8B13-44CF-AC2A-1C85AE9D8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7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F0C4-6969-42EE-98ED-D10BE039FF89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302A-8B13-44CF-AC2A-1C85AE9D8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75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F0C4-6969-42EE-98ED-D10BE039FF89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302A-8B13-44CF-AC2A-1C85AE9D8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84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F0C4-6969-42EE-98ED-D10BE039FF89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302A-8B13-44CF-AC2A-1C85AE9D8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69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6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BF0C4-6969-42EE-98ED-D10BE039FF89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F302A-8B13-44CF-AC2A-1C85AE9D8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8280920" cy="180020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Comic Sans MS" pitchFamily="66" charset="0"/>
              </a:rPr>
              <a:t>Интерактивные спектакли для </a:t>
            </a:r>
            <a:r>
              <a:rPr lang="ru-RU" sz="6000" dirty="0" smtClean="0">
                <a:solidFill>
                  <a:srgbClr val="FF0000"/>
                </a:solidFill>
                <a:latin typeface="Comic Sans MS" pitchFamily="66" charset="0"/>
              </a:rPr>
              <a:t>детей в больницах</a:t>
            </a:r>
            <a:endParaRPr lang="ru-RU" sz="6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293096"/>
            <a:ext cx="3848472" cy="175260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Ассоциация помощи детям «Безопасное детство»</a:t>
            </a:r>
          </a:p>
          <a:p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г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. Калуга 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16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Цель проекта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13967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сохранение психического здоровья, снижение риска </a:t>
            </a:r>
            <a:r>
              <a:rPr lang="ru-RU" dirty="0" err="1"/>
              <a:t>десоциализации</a:t>
            </a:r>
            <a:r>
              <a:rPr lang="ru-RU" dirty="0"/>
              <a:t> и асоциального поведения у детей, находящихся на длительном лечении в больнице.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04"/>
          <a:stretch/>
        </p:blipFill>
        <p:spPr>
          <a:xfrm>
            <a:off x="1187624" y="3212976"/>
            <a:ext cx="6408712" cy="3091877"/>
          </a:xfrm>
        </p:spPr>
      </p:pic>
    </p:spTree>
    <p:extLst>
      <p:ext uri="{BB962C8B-B14F-4D97-AF65-F5344CB8AC3E}">
        <p14:creationId xmlns:p14="http://schemas.microsoft.com/office/powerpoint/2010/main" val="55692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Актуальность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644008" y="1700808"/>
            <a:ext cx="3888432" cy="424847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/>
              <a:t>Дети, находящиеся на длительном лечении в больнице без родителей, сильнее других подвержены </a:t>
            </a:r>
            <a:r>
              <a:rPr lang="ru-RU" dirty="0" err="1"/>
              <a:t>десоциализации</a:t>
            </a:r>
            <a:r>
              <a:rPr lang="ru-RU" dirty="0"/>
              <a:t>, склонны к проявлению агрессивного поведения и страдают задержками в психическом развитии. Сохранение психического здоровья, снижение риска </a:t>
            </a:r>
            <a:r>
              <a:rPr lang="ru-RU" dirty="0" err="1"/>
              <a:t>десоциализации</a:t>
            </a:r>
            <a:r>
              <a:rPr lang="ru-RU" dirty="0"/>
              <a:t> и асоциального поведения у детей в больнице возможно путём организации правильного досуга.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4038600" cy="3030319"/>
          </a:xfrm>
        </p:spPr>
      </p:pic>
    </p:spTree>
    <p:extLst>
      <p:ext uri="{BB962C8B-B14F-4D97-AF65-F5344CB8AC3E}">
        <p14:creationId xmlns:p14="http://schemas.microsoft.com/office/powerpoint/2010/main" val="301074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Результаты проекта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124744"/>
            <a:ext cx="3744416" cy="43924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У детей целевой группы снижено эмоциональное напряжение, создана благоприятная атмосфера для лечения и развития, сохранены и сформированы социальные умения и навыки, скорректированы недостатки развития.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219" y="1600200"/>
            <a:ext cx="3584562" cy="4525963"/>
          </a:xfrm>
        </p:spPr>
      </p:pic>
    </p:spTree>
    <p:extLst>
      <p:ext uri="{BB962C8B-B14F-4D97-AF65-F5344CB8AC3E}">
        <p14:creationId xmlns:p14="http://schemas.microsoft.com/office/powerpoint/2010/main" val="225157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Всем детям нужна забота и любовь!!!!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94" y="2374253"/>
            <a:ext cx="6372918" cy="4246952"/>
          </a:xfrm>
        </p:spPr>
      </p:pic>
    </p:spTree>
    <p:extLst>
      <p:ext uri="{BB962C8B-B14F-4D97-AF65-F5344CB8AC3E}">
        <p14:creationId xmlns:p14="http://schemas.microsoft.com/office/powerpoint/2010/main" val="129711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124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Интерактивные спектакли для детей в больницах</vt:lpstr>
      <vt:lpstr>Цель проекта</vt:lpstr>
      <vt:lpstr>Актуальность </vt:lpstr>
      <vt:lpstr>Результаты проекта </vt:lpstr>
      <vt:lpstr>Всем детям нужна забота и любовь!!!!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</dc:creator>
  <cp:lastModifiedBy>Евгений</cp:lastModifiedBy>
  <cp:revision>6</cp:revision>
  <dcterms:created xsi:type="dcterms:W3CDTF">2019-06-11T12:23:16Z</dcterms:created>
  <dcterms:modified xsi:type="dcterms:W3CDTF">2019-06-16T07:25:59Z</dcterms:modified>
</cp:coreProperties>
</file>