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Тёплые встречи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4082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Герман Полина (автор идеи проекта, ответственный за проведение мероприятия), </a:t>
            </a:r>
            <a:r>
              <a:rPr lang="ru-RU" sz="2000" dirty="0" err="1" smtClean="0"/>
              <a:t>Мурзина</a:t>
            </a:r>
            <a:r>
              <a:rPr lang="ru-RU" sz="2000" dirty="0" smtClean="0"/>
              <a:t> Екатерина (ответственный за подготовку мероприятий), Китов Матвей (пресс-центр)</a:t>
            </a:r>
          </a:p>
          <a:p>
            <a:r>
              <a:rPr lang="ru-RU" sz="2000" dirty="0" smtClean="0"/>
              <a:t>Волонтеры отряда «Импульс» - ассистенты мероприятий</a:t>
            </a:r>
          </a:p>
          <a:p>
            <a:r>
              <a:rPr lang="en-US" sz="2000" dirty="0" smtClean="0"/>
              <a:t>“</a:t>
            </a:r>
            <a:r>
              <a:rPr lang="ru-RU" sz="2000" dirty="0" smtClean="0"/>
              <a:t>МАУ ДО </a:t>
            </a:r>
            <a:r>
              <a:rPr lang="ru-RU" sz="2000" dirty="0" err="1" smtClean="0"/>
              <a:t>СДЮтуЭ</a:t>
            </a:r>
            <a:r>
              <a:rPr lang="en-US" sz="2000" dirty="0" smtClean="0"/>
              <a:t>” </a:t>
            </a:r>
            <a:r>
              <a:rPr lang="ru-RU" sz="2000" dirty="0" smtClean="0"/>
              <a:t>Оренбургская область, г. Новотроицк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1800200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</a:t>
            </a:r>
            <a:r>
              <a:rPr lang="ru-RU" sz="6000" dirty="0" err="1" smtClean="0"/>
              <a:t>внемание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636912"/>
            <a:ext cx="7772400" cy="15774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521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Проблема поиска новых форм социально-культурной реабилитации детей с ограниченными физическими возможностями в целях их интеграции, организации досуга имеет необычайно важное значение в настоящее время. Всеобщая декларация прав человека гарантирует инвалидам право на полное и равное участие во всех сферах жизни общества. Но фактически эти люди часто лишены возможности такого участия.</a:t>
            </a:r>
            <a:endParaRPr lang="ru-RU" sz="2000" dirty="0"/>
          </a:p>
        </p:txBody>
      </p:sp>
      <p:pic>
        <p:nvPicPr>
          <p:cNvPr id="4" name="Содержимое 3" descr="8z0-YJank6I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87624" y="2852738"/>
            <a:ext cx="6624736" cy="3600450"/>
          </a:xfrm>
        </p:spPr>
      </p:pic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16024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Идея</a:t>
            </a:r>
            <a:r>
              <a:rPr lang="en-US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Программа реализации проекта нацелена на повышение  социальной активности данной категории населения, улучшение психологического климата во взаимоотношениях между здоровыми молодыми людьми и детьми и подростками с инвалидностью,  развитие коммуникативных навыков и интеграцию детей и подростков с инвалидностью в социальную среду. Девиз проекта «Вместе мы сможем больше» в независимости от возможностей здоровья</a:t>
            </a:r>
            <a:endParaRPr lang="ru-RU" sz="2000" dirty="0"/>
          </a:p>
        </p:txBody>
      </p:sp>
      <p:pic>
        <p:nvPicPr>
          <p:cNvPr id="4" name="Содержимое 3" descr="PRiyfEGqx6I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31639" y="2852936"/>
            <a:ext cx="6264697" cy="3672408"/>
          </a:xfrm>
        </p:spPr>
      </p:pic>
    </p:spTree>
  </p:cSld>
  <p:clrMapOvr>
    <a:masterClrMapping/>
  </p:clrMapOvr>
  <p:transition advClick="0" advTm="30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Целевая аудитория</a:t>
            </a:r>
            <a:r>
              <a:rPr lang="en-US" sz="1800" b="1" dirty="0" smtClean="0"/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Дети-инвалиды с различными диагнозами без ограничений по возрасту, дети и подростки с ограничениями по здоровью, здоровые дети и взрослые (родственники детей-инвалидов)</a:t>
            </a:r>
            <a:endParaRPr lang="ru-RU" sz="2000" dirty="0"/>
          </a:p>
        </p:txBody>
      </p:sp>
      <p:pic>
        <p:nvPicPr>
          <p:cNvPr id="4" name="Содержимое 3" descr="TMRPGqL2Zpc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9364" y="2133600"/>
            <a:ext cx="6285272" cy="4191000"/>
          </a:xfrm>
        </p:spPr>
      </p:pic>
    </p:spTree>
  </p:cSld>
  <p:clrMapOvr>
    <a:masterClrMapping/>
  </p:clrMapOvr>
  <p:transition advClick="0" advTm="20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dirty="0" smtClean="0"/>
              <a:t>Цели и задачи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ru-RU" sz="2000" dirty="0" smtClean="0"/>
              <a:t>Раскрытие творческого потенциала детей и подростков с ограниченными возможностями, способствующего их более полной социально-культурной реабилитации и социальной адаптации в современном мире. Создание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творческих работ детей-инвалидов.</a:t>
            </a:r>
            <a:endParaRPr lang="ru-RU" sz="2000" dirty="0"/>
          </a:p>
        </p:txBody>
      </p:sp>
      <p:pic>
        <p:nvPicPr>
          <p:cNvPr id="4" name="Содержимое 3" descr="ZzkLNuu2GP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00776" y="2276872"/>
            <a:ext cx="6018624" cy="3941366"/>
          </a:xfrm>
        </p:spPr>
      </p:pic>
    </p:spTree>
  </p:cSld>
  <p:clrMapOvr>
    <a:masterClrMapping/>
  </p:clrMapOvr>
  <p:transition advClick="0" advTm="30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Реализация проекта</a:t>
            </a:r>
            <a:r>
              <a:rPr lang="en-US" sz="2000" b="1" dirty="0" smtClean="0"/>
              <a:t>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Проект будет реализован через проведения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dirty="0" smtClean="0"/>
              <a:t>социально - реабилитационных и культурно – массовых мероприятий (конкурсных, развлекательно-познавательных и игровых программ, мастер классов, календарно-тематических праздников), направленных на повышение социальной и творческой активности детей. </a:t>
            </a:r>
            <a:endParaRPr lang="ru-RU" sz="2000" b="1" dirty="0"/>
          </a:p>
        </p:txBody>
      </p:sp>
      <p:pic>
        <p:nvPicPr>
          <p:cNvPr id="6" name="Содержимое 5" descr="ubIAh-Blqw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2780928"/>
            <a:ext cx="5852583" cy="3744416"/>
          </a:xfrm>
        </p:spPr>
      </p:pic>
    </p:spTree>
  </p:cSld>
  <p:clrMapOvr>
    <a:masterClrMapping/>
  </p:clrMapOvr>
  <p:transition advClick="0" advTm="30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Партнёры проекта</a:t>
            </a:r>
            <a:r>
              <a:rPr lang="en-US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Отделение Всероссийского общества инвалидов г. Новотроицка, </a:t>
            </a:r>
            <a:br>
              <a:rPr lang="ru-RU" sz="2000" dirty="0" smtClean="0"/>
            </a:br>
            <a:r>
              <a:rPr lang="ru-RU" sz="2000" dirty="0" smtClean="0"/>
              <a:t>Центр адаптивного спорта им.  Сергея Леонова,</a:t>
            </a:r>
            <a:br>
              <a:rPr lang="ru-RU" sz="2000" dirty="0" smtClean="0"/>
            </a:br>
            <a:r>
              <a:rPr lang="ru-RU" sz="2000" dirty="0" smtClean="0"/>
              <a:t>отряд волонтёров «Импульс» «МАУ ДО </a:t>
            </a:r>
            <a:r>
              <a:rPr lang="ru-RU" sz="2000" dirty="0" err="1" smtClean="0"/>
              <a:t>СДЮтуЭ</a:t>
            </a:r>
            <a:r>
              <a:rPr lang="ru-RU" sz="2000" dirty="0" smtClean="0"/>
              <a:t>», </a:t>
            </a:r>
            <a:br>
              <a:rPr lang="ru-RU" sz="2000" dirty="0" smtClean="0"/>
            </a:br>
            <a:r>
              <a:rPr lang="ru-RU" sz="2000" dirty="0" smtClean="0"/>
              <a:t>СМИ города</a:t>
            </a:r>
            <a:br>
              <a:rPr lang="ru-RU" sz="2000" dirty="0" smtClean="0"/>
            </a:br>
            <a:endParaRPr lang="ru-RU" sz="2000" b="1" dirty="0"/>
          </a:p>
        </p:txBody>
      </p:sp>
      <p:pic>
        <p:nvPicPr>
          <p:cNvPr id="4" name="Содержимое 3" descr="ilo284LdKtc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23728" y="2420888"/>
            <a:ext cx="4752528" cy="4437112"/>
          </a:xfrm>
        </p:spPr>
      </p:pic>
    </p:spTree>
  </p:cSld>
  <p:clrMapOvr>
    <a:masterClrMapping/>
  </p:clrMapOvr>
  <p:transition advClick="0" advTm="3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Результаты</a:t>
            </a:r>
            <a:r>
              <a:rPr lang="en-US" sz="2800" b="1" dirty="0" smtClean="0"/>
              <a:t>: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349616"/>
          </a:xfrm>
        </p:spPr>
        <p:txBody>
          <a:bodyPr/>
          <a:lstStyle/>
          <a:p>
            <a:r>
              <a:rPr lang="ru-RU" sz="2000" dirty="0" smtClean="0"/>
              <a:t>Качественные</a:t>
            </a:r>
            <a:r>
              <a:rPr lang="en-US" sz="2000" dirty="0" smtClean="0"/>
              <a:t>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Количественные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432048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– привлечение внимания общества к созидательно-творческой деятельности детей и подростков с ограниченными возможностями как средству их самовыражения и реализации.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– организация досуга детей и подростков с ограниченными возможностями через проведение еженедельных мероприятий на базе детского клуба по месту жительства «Солнышко» с привлечением волонтёрского отряда «Импульс»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– приобретение друзей среди здоровых сверстников.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– расширение кругозора детей, приобретение ими знаний, навыков и умений через ознакомление с различными видами творческой и общественной деятельности через познавательно игровые программы.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– создание </a:t>
            </a:r>
            <a:r>
              <a:rPr lang="ru-RU" sz="3200" dirty="0" err="1" smtClean="0"/>
              <a:t>портфолио</a:t>
            </a:r>
            <a:r>
              <a:rPr lang="ru-RU" sz="3200" dirty="0" smtClean="0"/>
              <a:t> творческих достижений детей – инвалидов.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714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500" dirty="0" smtClean="0"/>
              <a:t>–мы помогли 20 семьям имеющим детей с ОВЗ и ограничениям по здоровью.</a:t>
            </a:r>
          </a:p>
          <a:p>
            <a:pPr>
              <a:buFont typeface="Wingdings" pitchFamily="2" charset="2"/>
              <a:buChar char="v"/>
            </a:pPr>
            <a:r>
              <a:rPr lang="ru-RU" sz="1500" dirty="0" smtClean="0"/>
              <a:t>–организовали досуг 50 детям (включая здоровых).</a:t>
            </a:r>
          </a:p>
          <a:p>
            <a:pPr>
              <a:buFont typeface="Wingdings" pitchFamily="2" charset="2"/>
              <a:buChar char="v"/>
            </a:pPr>
            <a:r>
              <a:rPr lang="ru-RU" sz="1500" dirty="0" smtClean="0"/>
              <a:t>–составили 50 </a:t>
            </a:r>
            <a:r>
              <a:rPr lang="ru-RU" sz="1500" dirty="0" err="1" smtClean="0"/>
              <a:t>эллектронных</a:t>
            </a:r>
            <a:r>
              <a:rPr lang="ru-RU" sz="1500" dirty="0" smtClean="0"/>
              <a:t> </a:t>
            </a:r>
            <a:r>
              <a:rPr lang="ru-RU" sz="1500" dirty="0" err="1" smtClean="0"/>
              <a:t>портфолио</a:t>
            </a:r>
            <a:r>
              <a:rPr lang="ru-RU" sz="15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500" dirty="0" smtClean="0"/>
              <a:t>–провели 22 мероприятия.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0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6" name="Содержимое 5" descr="21vCwa2mQc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51638" y="1935163"/>
            <a:ext cx="7640724" cy="4389437"/>
          </a:xfrm>
        </p:spPr>
      </p:pic>
    </p:spTree>
  </p:cSld>
  <p:clrMapOvr>
    <a:masterClrMapping/>
  </p:clrMapOvr>
  <p:transition advClick="0" advTm="20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245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Тёплые встречи</vt:lpstr>
      <vt:lpstr>Проблема поиска новых форм социально-культурной реабилитации детей с ограниченными физическими возможностями в целях их интеграции, организации досуга имеет необычайно важное значение в настоящее время. Всеобщая декларация прав человека гарантирует инвалидам право на полное и равное участие во всех сферах жизни общества. Но фактически эти люди часто лишены возможности такого участия.</vt:lpstr>
      <vt:lpstr>Идея: Программа реализации проекта нацелена на повышение  социальной активности данной категории населения, улучшение психологического климата во взаимоотношениях между здоровыми молодыми людьми и детьми и подростками с инвалидностью,  развитие коммуникативных навыков и интеграцию детей и подростков с инвалидностью в социальную среду. Девиз проекта «Вместе мы сможем больше» в независимости от возможностей здоровья</vt:lpstr>
      <vt:lpstr> Целевая аудитория: Дети-инвалиды с различными диагнозами без ограничений по возрасту, дети и подростки с ограничениями по здоровью, здоровые дети и взрослые (родственники детей-инвалидов)</vt:lpstr>
      <vt:lpstr>   Цели и задачи: Раскрытие творческого потенциала детей и подростков с ограниченными возможностями, способствующего их более полной социально-культурной реабилитации и социальной адаптации в современном мире. Создание портфолио творческих работ детей-инвалидов.</vt:lpstr>
      <vt:lpstr>Реализация проекта: Проект будет реализован через проведения  социально - реабилитационных и культурно – массовых мероприятий (конкурсных, развлекательно-познавательных и игровых программ, мастер классов, календарно-тематических праздников), направленных на повышение социальной и творческой активности детей. </vt:lpstr>
      <vt:lpstr>Партнёры проекта: Отделение Всероссийского общества инвалидов г. Новотроицка,  Центр адаптивного спорта им.  Сергея Леонова, отряд волонтёров «Импульс» «МАУ ДО СДЮтуЭ»,  СМИ города </vt:lpstr>
      <vt:lpstr>Результаты:</vt:lpstr>
      <vt:lpstr>Бюджет:</vt:lpstr>
      <vt:lpstr>Спасибо за внемание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Тёплые встречи</dc:title>
  <dc:creator>User</dc:creator>
  <cp:lastModifiedBy>User</cp:lastModifiedBy>
  <cp:revision>10</cp:revision>
  <dcterms:created xsi:type="dcterms:W3CDTF">2020-02-12T16:55:50Z</dcterms:created>
  <dcterms:modified xsi:type="dcterms:W3CDTF">2020-03-28T05:31:43Z</dcterms:modified>
</cp:coreProperties>
</file>