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Всероссийского уровня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Количество участвующих проектов до форума</c:v>
                </c:pt>
                <c:pt idx="1">
                  <c:v>Количество участвующих проектов после форума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Регионального уровня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Количество участвующих проектов до форума</c:v>
                </c:pt>
                <c:pt idx="1">
                  <c:v>Количество участвующих проектов после форума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06976"/>
        <c:axId val="47828928"/>
      </c:barChart>
      <c:catAx>
        <c:axId val="86206976"/>
        <c:scaling>
          <c:orientation val="minMax"/>
        </c:scaling>
        <c:delete val="0"/>
        <c:axPos val="b"/>
        <c:majorTickMark val="out"/>
        <c:minorTickMark val="none"/>
        <c:tickLblPos val="nextTo"/>
        <c:crossAx val="47828928"/>
        <c:crosses val="autoZero"/>
        <c:auto val="1"/>
        <c:lblAlgn val="ctr"/>
        <c:lblOffset val="100"/>
        <c:noMultiLvlLbl val="0"/>
      </c:catAx>
      <c:valAx>
        <c:axId val="4782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206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общих мероприятий меджу Молодежными советами района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Количество мероприятий до форума</c:v>
                </c:pt>
                <c:pt idx="1">
                  <c:v>Количество мероприятий после форума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85376"/>
        <c:axId val="101550912"/>
      </c:barChart>
      <c:catAx>
        <c:axId val="208485376"/>
        <c:scaling>
          <c:orientation val="minMax"/>
        </c:scaling>
        <c:delete val="0"/>
        <c:axPos val="l"/>
        <c:majorTickMark val="out"/>
        <c:minorTickMark val="none"/>
        <c:tickLblPos val="nextTo"/>
        <c:crossAx val="101550912"/>
        <c:crosses val="autoZero"/>
        <c:auto val="1"/>
        <c:lblAlgn val="ctr"/>
        <c:lblOffset val="100"/>
        <c:noMultiLvlLbl val="0"/>
      </c:catAx>
      <c:valAx>
        <c:axId val="101550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485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7C539-C0FC-411E-BB22-7BFA3DDCDE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B4E4AB-A877-4EFE-BB59-E4560976C91D}">
      <dgm:prSet phldrT="[Текст]"/>
      <dgm:spPr/>
      <dgm:t>
        <a:bodyPr/>
        <a:lstStyle/>
        <a:p>
          <a:r>
            <a:rPr lang="ru-RU" dirty="0" smtClean="0"/>
            <a:t>Повышение опыта и знаний членов Молодежных советов городских и сельских поселений в написании проектов и реализации Молодежной политики</a:t>
          </a:r>
          <a:endParaRPr lang="ru-RU" dirty="0"/>
        </a:p>
      </dgm:t>
    </dgm:pt>
    <dgm:pt modelId="{BA6B47D2-8EEA-4960-8D7E-7AFEA7502922}" type="parTrans" cxnId="{62428512-325E-4863-B294-31265A3A83B8}">
      <dgm:prSet/>
      <dgm:spPr/>
      <dgm:t>
        <a:bodyPr/>
        <a:lstStyle/>
        <a:p>
          <a:endParaRPr lang="ru-RU"/>
        </a:p>
      </dgm:t>
    </dgm:pt>
    <dgm:pt modelId="{C52AE7E2-245B-43A7-A6D3-9CFBB1A5C469}" type="sibTrans" cxnId="{62428512-325E-4863-B294-31265A3A83B8}">
      <dgm:prSet/>
      <dgm:spPr/>
      <dgm:t>
        <a:bodyPr/>
        <a:lstStyle/>
        <a:p>
          <a:endParaRPr lang="ru-RU"/>
        </a:p>
      </dgm:t>
    </dgm:pt>
    <dgm:pt modelId="{A8437AC4-C35E-4E64-A9DA-6D7EAF6CBE85}">
      <dgm:prSet phldrT="[Текст]"/>
      <dgm:spPr/>
      <dgm:t>
        <a:bodyPr/>
        <a:lstStyle/>
        <a:p>
          <a:r>
            <a:rPr lang="ru-RU" dirty="0" smtClean="0"/>
            <a:t>Улучшение контактов и связей между членами Молодежных советов</a:t>
          </a:r>
          <a:endParaRPr lang="ru-RU" dirty="0"/>
        </a:p>
      </dgm:t>
    </dgm:pt>
    <dgm:pt modelId="{648E2B53-B5A7-440A-B8CC-700EB5E40F27}" type="parTrans" cxnId="{4F0CC96E-738B-403B-8CEF-EED9957423EF}">
      <dgm:prSet/>
      <dgm:spPr/>
      <dgm:t>
        <a:bodyPr/>
        <a:lstStyle/>
        <a:p>
          <a:endParaRPr lang="ru-RU"/>
        </a:p>
      </dgm:t>
    </dgm:pt>
    <dgm:pt modelId="{D28E8729-FDDA-42EE-BE85-D59A3088F33B}" type="sibTrans" cxnId="{4F0CC96E-738B-403B-8CEF-EED9957423EF}">
      <dgm:prSet/>
      <dgm:spPr/>
      <dgm:t>
        <a:bodyPr/>
        <a:lstStyle/>
        <a:p>
          <a:endParaRPr lang="ru-RU"/>
        </a:p>
      </dgm:t>
    </dgm:pt>
    <dgm:pt modelId="{56219E23-BF3C-4919-B675-DF428337BECC}">
      <dgm:prSet phldrT="[Текст]"/>
      <dgm:spPr/>
      <dgm:t>
        <a:bodyPr/>
        <a:lstStyle/>
        <a:p>
          <a:r>
            <a:rPr lang="ru-RU" dirty="0" smtClean="0"/>
            <a:t>Повышение количества участвующих проектов в конкурсах на гранты регионального и всероссийского уровня</a:t>
          </a:r>
          <a:endParaRPr lang="ru-RU" dirty="0"/>
        </a:p>
      </dgm:t>
    </dgm:pt>
    <dgm:pt modelId="{C9BE6F51-A4FC-48DF-AC69-5A81AFFA191E}" type="parTrans" cxnId="{1B4F1D27-47EA-4294-A81D-3A32F7518DD7}">
      <dgm:prSet/>
      <dgm:spPr/>
      <dgm:t>
        <a:bodyPr/>
        <a:lstStyle/>
        <a:p>
          <a:endParaRPr lang="ru-RU"/>
        </a:p>
      </dgm:t>
    </dgm:pt>
    <dgm:pt modelId="{E6725D59-81BF-4C97-9890-16B9D89259EE}" type="sibTrans" cxnId="{1B4F1D27-47EA-4294-A81D-3A32F7518DD7}">
      <dgm:prSet/>
      <dgm:spPr/>
      <dgm:t>
        <a:bodyPr/>
        <a:lstStyle/>
        <a:p>
          <a:endParaRPr lang="ru-RU"/>
        </a:p>
      </dgm:t>
    </dgm:pt>
    <dgm:pt modelId="{42C99F05-75FE-42F7-A212-B871C1FCC3CF}" type="pres">
      <dgm:prSet presAssocID="{75C7C539-C0FC-411E-BB22-7BFA3DDCDEE3}" presName="Name0" presStyleCnt="0">
        <dgm:presLayoutVars>
          <dgm:chMax val="7"/>
          <dgm:chPref val="7"/>
          <dgm:dir/>
        </dgm:presLayoutVars>
      </dgm:prSet>
      <dgm:spPr/>
    </dgm:pt>
    <dgm:pt modelId="{0727C51D-0039-4CE2-8C8C-5C9C6553D605}" type="pres">
      <dgm:prSet presAssocID="{75C7C539-C0FC-411E-BB22-7BFA3DDCDEE3}" presName="Name1" presStyleCnt="0"/>
      <dgm:spPr/>
    </dgm:pt>
    <dgm:pt modelId="{FDB3EC05-9E13-4E6A-A819-C3DFFD7968B5}" type="pres">
      <dgm:prSet presAssocID="{75C7C539-C0FC-411E-BB22-7BFA3DDCDEE3}" presName="cycle" presStyleCnt="0"/>
      <dgm:spPr/>
    </dgm:pt>
    <dgm:pt modelId="{20590591-BC17-4B5B-8998-F6FCE1FD79D1}" type="pres">
      <dgm:prSet presAssocID="{75C7C539-C0FC-411E-BB22-7BFA3DDCDEE3}" presName="srcNode" presStyleLbl="node1" presStyleIdx="0" presStyleCnt="3"/>
      <dgm:spPr/>
    </dgm:pt>
    <dgm:pt modelId="{D304D3D4-DC0B-492D-8C94-578DF7317D55}" type="pres">
      <dgm:prSet presAssocID="{75C7C539-C0FC-411E-BB22-7BFA3DDCDEE3}" presName="conn" presStyleLbl="parChTrans1D2" presStyleIdx="0" presStyleCnt="1"/>
      <dgm:spPr/>
    </dgm:pt>
    <dgm:pt modelId="{EE6B1EF6-1C57-4A22-AFF8-BAA9B6BE9EF2}" type="pres">
      <dgm:prSet presAssocID="{75C7C539-C0FC-411E-BB22-7BFA3DDCDEE3}" presName="extraNode" presStyleLbl="node1" presStyleIdx="0" presStyleCnt="3"/>
      <dgm:spPr/>
    </dgm:pt>
    <dgm:pt modelId="{4B920A54-A26D-45B1-9580-A7A9D3EDDE5B}" type="pres">
      <dgm:prSet presAssocID="{75C7C539-C0FC-411E-BB22-7BFA3DDCDEE3}" presName="dstNode" presStyleLbl="node1" presStyleIdx="0" presStyleCnt="3"/>
      <dgm:spPr/>
    </dgm:pt>
    <dgm:pt modelId="{2AB999A7-D5B4-488B-9BF9-4BDD799AF51E}" type="pres">
      <dgm:prSet presAssocID="{C6B4E4AB-A877-4EFE-BB59-E4560976C91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C1E6B-0A7E-4596-9B4A-B526BF395F04}" type="pres">
      <dgm:prSet presAssocID="{C6B4E4AB-A877-4EFE-BB59-E4560976C91D}" presName="accent_1" presStyleCnt="0"/>
      <dgm:spPr/>
    </dgm:pt>
    <dgm:pt modelId="{A1330BA5-95F2-4FE5-A2D8-4CD239BBA75E}" type="pres">
      <dgm:prSet presAssocID="{C6B4E4AB-A877-4EFE-BB59-E4560976C91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08CABA-E898-40F6-AEFA-6B7D980D3E5B}" type="pres">
      <dgm:prSet presAssocID="{A8437AC4-C35E-4E64-A9DA-6D7EAF6CBE8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B23DD-A750-4F65-A0FD-9C50CF81612E}" type="pres">
      <dgm:prSet presAssocID="{A8437AC4-C35E-4E64-A9DA-6D7EAF6CBE85}" presName="accent_2" presStyleCnt="0"/>
      <dgm:spPr/>
    </dgm:pt>
    <dgm:pt modelId="{3D7D7A3F-0B9B-4D43-95F1-69C1674F0C26}" type="pres">
      <dgm:prSet presAssocID="{A8437AC4-C35E-4E64-A9DA-6D7EAF6CBE85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F25F3D3-2CC1-4DBB-A384-E4F9D6E2AAAA}" type="pres">
      <dgm:prSet presAssocID="{56219E23-BF3C-4919-B675-DF428337BE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318EC-26A6-419E-B066-DF5E0109A0C0}" type="pres">
      <dgm:prSet presAssocID="{56219E23-BF3C-4919-B675-DF428337BECC}" presName="accent_3" presStyleCnt="0"/>
      <dgm:spPr/>
    </dgm:pt>
    <dgm:pt modelId="{20215252-ED1E-47CA-A2C4-D4A41423DD78}" type="pres">
      <dgm:prSet presAssocID="{56219E23-BF3C-4919-B675-DF428337BECC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2428512-325E-4863-B294-31265A3A83B8}" srcId="{75C7C539-C0FC-411E-BB22-7BFA3DDCDEE3}" destId="{C6B4E4AB-A877-4EFE-BB59-E4560976C91D}" srcOrd="0" destOrd="0" parTransId="{BA6B47D2-8EEA-4960-8D7E-7AFEA7502922}" sibTransId="{C52AE7E2-245B-43A7-A6D3-9CFBB1A5C469}"/>
    <dgm:cxn modelId="{B56945BC-1BBB-43C0-A6FA-230F7DA6CA89}" type="presOf" srcId="{56219E23-BF3C-4919-B675-DF428337BECC}" destId="{9F25F3D3-2CC1-4DBB-A384-E4F9D6E2AAAA}" srcOrd="0" destOrd="0" presId="urn:microsoft.com/office/officeart/2008/layout/VerticalCurvedList"/>
    <dgm:cxn modelId="{197BED1A-1AD7-4142-A1A2-87F4C26CF278}" type="presOf" srcId="{C6B4E4AB-A877-4EFE-BB59-E4560976C91D}" destId="{2AB999A7-D5B4-488B-9BF9-4BDD799AF51E}" srcOrd="0" destOrd="0" presId="urn:microsoft.com/office/officeart/2008/layout/VerticalCurvedList"/>
    <dgm:cxn modelId="{4F0CC96E-738B-403B-8CEF-EED9957423EF}" srcId="{75C7C539-C0FC-411E-BB22-7BFA3DDCDEE3}" destId="{A8437AC4-C35E-4E64-A9DA-6D7EAF6CBE85}" srcOrd="1" destOrd="0" parTransId="{648E2B53-B5A7-440A-B8CC-700EB5E40F27}" sibTransId="{D28E8729-FDDA-42EE-BE85-D59A3088F33B}"/>
    <dgm:cxn modelId="{9DC456F3-E3E0-408A-9EC8-839C2579C502}" type="presOf" srcId="{A8437AC4-C35E-4E64-A9DA-6D7EAF6CBE85}" destId="{9F08CABA-E898-40F6-AEFA-6B7D980D3E5B}" srcOrd="0" destOrd="0" presId="urn:microsoft.com/office/officeart/2008/layout/VerticalCurvedList"/>
    <dgm:cxn modelId="{1B4F1D27-47EA-4294-A81D-3A32F7518DD7}" srcId="{75C7C539-C0FC-411E-BB22-7BFA3DDCDEE3}" destId="{56219E23-BF3C-4919-B675-DF428337BECC}" srcOrd="2" destOrd="0" parTransId="{C9BE6F51-A4FC-48DF-AC69-5A81AFFA191E}" sibTransId="{E6725D59-81BF-4C97-9890-16B9D89259EE}"/>
    <dgm:cxn modelId="{409BEDE8-9F3D-4BBD-8311-64FFF75CF585}" type="presOf" srcId="{75C7C539-C0FC-411E-BB22-7BFA3DDCDEE3}" destId="{42C99F05-75FE-42F7-A212-B871C1FCC3CF}" srcOrd="0" destOrd="0" presId="urn:microsoft.com/office/officeart/2008/layout/VerticalCurvedList"/>
    <dgm:cxn modelId="{84885DB4-3AB0-4A25-815B-38E5B977B436}" type="presOf" srcId="{C52AE7E2-245B-43A7-A6D3-9CFBB1A5C469}" destId="{D304D3D4-DC0B-492D-8C94-578DF7317D55}" srcOrd="0" destOrd="0" presId="urn:microsoft.com/office/officeart/2008/layout/VerticalCurvedList"/>
    <dgm:cxn modelId="{7BF39EFD-DB17-4431-99AD-3EA961AFB36B}" type="presParOf" srcId="{42C99F05-75FE-42F7-A212-B871C1FCC3CF}" destId="{0727C51D-0039-4CE2-8C8C-5C9C6553D605}" srcOrd="0" destOrd="0" presId="urn:microsoft.com/office/officeart/2008/layout/VerticalCurvedList"/>
    <dgm:cxn modelId="{D6648CBB-8AF5-4955-80D2-D3B52C04CF2E}" type="presParOf" srcId="{0727C51D-0039-4CE2-8C8C-5C9C6553D605}" destId="{FDB3EC05-9E13-4E6A-A819-C3DFFD7968B5}" srcOrd="0" destOrd="0" presId="urn:microsoft.com/office/officeart/2008/layout/VerticalCurvedList"/>
    <dgm:cxn modelId="{EDE31D0C-AB01-4692-86CE-BD8D793787B0}" type="presParOf" srcId="{FDB3EC05-9E13-4E6A-A819-C3DFFD7968B5}" destId="{20590591-BC17-4B5B-8998-F6FCE1FD79D1}" srcOrd="0" destOrd="0" presId="urn:microsoft.com/office/officeart/2008/layout/VerticalCurvedList"/>
    <dgm:cxn modelId="{BCA51FF9-8EEC-487B-81A8-4FFE4666BF68}" type="presParOf" srcId="{FDB3EC05-9E13-4E6A-A819-C3DFFD7968B5}" destId="{D304D3D4-DC0B-492D-8C94-578DF7317D55}" srcOrd="1" destOrd="0" presId="urn:microsoft.com/office/officeart/2008/layout/VerticalCurvedList"/>
    <dgm:cxn modelId="{DEEF24C4-380E-4909-BE47-7BE8F0CF51E0}" type="presParOf" srcId="{FDB3EC05-9E13-4E6A-A819-C3DFFD7968B5}" destId="{EE6B1EF6-1C57-4A22-AFF8-BAA9B6BE9EF2}" srcOrd="2" destOrd="0" presId="urn:microsoft.com/office/officeart/2008/layout/VerticalCurvedList"/>
    <dgm:cxn modelId="{F3E28D4F-7FF4-4228-B8BE-379BAD978EA6}" type="presParOf" srcId="{FDB3EC05-9E13-4E6A-A819-C3DFFD7968B5}" destId="{4B920A54-A26D-45B1-9580-A7A9D3EDDE5B}" srcOrd="3" destOrd="0" presId="urn:microsoft.com/office/officeart/2008/layout/VerticalCurvedList"/>
    <dgm:cxn modelId="{829BDF53-59F5-4599-BA9B-4E370B276A82}" type="presParOf" srcId="{0727C51D-0039-4CE2-8C8C-5C9C6553D605}" destId="{2AB999A7-D5B4-488B-9BF9-4BDD799AF51E}" srcOrd="1" destOrd="0" presId="urn:microsoft.com/office/officeart/2008/layout/VerticalCurvedList"/>
    <dgm:cxn modelId="{95869F9A-D000-4317-A818-925DBFEF9FD7}" type="presParOf" srcId="{0727C51D-0039-4CE2-8C8C-5C9C6553D605}" destId="{5B7C1E6B-0A7E-4596-9B4A-B526BF395F04}" srcOrd="2" destOrd="0" presId="urn:microsoft.com/office/officeart/2008/layout/VerticalCurvedList"/>
    <dgm:cxn modelId="{57DBCFDB-BF65-4DC8-8001-209EB3541056}" type="presParOf" srcId="{5B7C1E6B-0A7E-4596-9B4A-B526BF395F04}" destId="{A1330BA5-95F2-4FE5-A2D8-4CD239BBA75E}" srcOrd="0" destOrd="0" presId="urn:microsoft.com/office/officeart/2008/layout/VerticalCurvedList"/>
    <dgm:cxn modelId="{885B4861-B648-4447-A63C-BB53227B3809}" type="presParOf" srcId="{0727C51D-0039-4CE2-8C8C-5C9C6553D605}" destId="{9F08CABA-E898-40F6-AEFA-6B7D980D3E5B}" srcOrd="3" destOrd="0" presId="urn:microsoft.com/office/officeart/2008/layout/VerticalCurvedList"/>
    <dgm:cxn modelId="{2A3C9567-B4FC-4988-9310-E4C0CBAF793B}" type="presParOf" srcId="{0727C51D-0039-4CE2-8C8C-5C9C6553D605}" destId="{C24B23DD-A750-4F65-A0FD-9C50CF81612E}" srcOrd="4" destOrd="0" presId="urn:microsoft.com/office/officeart/2008/layout/VerticalCurvedList"/>
    <dgm:cxn modelId="{9CF87397-756A-417E-8DEB-F829164105EC}" type="presParOf" srcId="{C24B23DD-A750-4F65-A0FD-9C50CF81612E}" destId="{3D7D7A3F-0B9B-4D43-95F1-69C1674F0C26}" srcOrd="0" destOrd="0" presId="urn:microsoft.com/office/officeart/2008/layout/VerticalCurvedList"/>
    <dgm:cxn modelId="{694E4B92-CC99-4EF1-B9E2-10CEA3E5668E}" type="presParOf" srcId="{0727C51D-0039-4CE2-8C8C-5C9C6553D605}" destId="{9F25F3D3-2CC1-4DBB-A384-E4F9D6E2AAAA}" srcOrd="5" destOrd="0" presId="urn:microsoft.com/office/officeart/2008/layout/VerticalCurvedList"/>
    <dgm:cxn modelId="{24B0AEAE-7247-4A8C-B554-165D39F566BD}" type="presParOf" srcId="{0727C51D-0039-4CE2-8C8C-5C9C6553D605}" destId="{497318EC-26A6-419E-B066-DF5E0109A0C0}" srcOrd="6" destOrd="0" presId="urn:microsoft.com/office/officeart/2008/layout/VerticalCurvedList"/>
    <dgm:cxn modelId="{E9E86E6B-B0A6-4A01-8FD6-0DC7D47F232F}" type="presParOf" srcId="{497318EC-26A6-419E-B066-DF5E0109A0C0}" destId="{20215252-ED1E-47CA-A2C4-D4A41423DD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518F0-6DC0-4E8B-8794-3E18C607FA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2E28-D7C8-4AF3-BCD9-D0FA45EBCD1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69B8658-00D5-4D55-85E5-69DE6AD2B764}" type="parTrans" cxnId="{79E7315D-AB02-4E06-B73D-19E018CF6ADB}">
      <dgm:prSet/>
      <dgm:spPr/>
      <dgm:t>
        <a:bodyPr/>
        <a:lstStyle/>
        <a:p>
          <a:endParaRPr lang="ru-RU"/>
        </a:p>
      </dgm:t>
    </dgm:pt>
    <dgm:pt modelId="{32930B5B-F643-4C00-8659-4BA6267E809B}" type="sibTrans" cxnId="{79E7315D-AB02-4E06-B73D-19E018CF6ADB}">
      <dgm:prSet/>
      <dgm:spPr/>
      <dgm:t>
        <a:bodyPr/>
        <a:lstStyle/>
        <a:p>
          <a:endParaRPr lang="ru-RU"/>
        </a:p>
      </dgm:t>
    </dgm:pt>
    <dgm:pt modelId="{12135359-DE8D-4D97-BC1F-6072F77341B2}">
      <dgm:prSet phldrT="[Текст]"/>
      <dgm:spPr/>
      <dgm:t>
        <a:bodyPr/>
        <a:lstStyle/>
        <a:p>
          <a:r>
            <a:rPr lang="ru-RU" dirty="0" smtClean="0"/>
            <a:t>Договориться с комитетом по Молодежной политике ЛО о проведении данного форума</a:t>
          </a:r>
          <a:endParaRPr lang="ru-RU" dirty="0"/>
        </a:p>
      </dgm:t>
    </dgm:pt>
    <dgm:pt modelId="{18EF30F7-E1ED-4974-8E7B-C08154857D04}" type="parTrans" cxnId="{77FCCF2F-8F9E-4B08-9161-1B76E25E9AD1}">
      <dgm:prSet/>
      <dgm:spPr/>
      <dgm:t>
        <a:bodyPr/>
        <a:lstStyle/>
        <a:p>
          <a:endParaRPr lang="ru-RU"/>
        </a:p>
      </dgm:t>
    </dgm:pt>
    <dgm:pt modelId="{FC764727-3888-4C45-8AE2-E731DF6C745B}" type="sibTrans" cxnId="{77FCCF2F-8F9E-4B08-9161-1B76E25E9AD1}">
      <dgm:prSet/>
      <dgm:spPr/>
      <dgm:t>
        <a:bodyPr/>
        <a:lstStyle/>
        <a:p>
          <a:endParaRPr lang="ru-RU"/>
        </a:p>
      </dgm:t>
    </dgm:pt>
    <dgm:pt modelId="{BD4F11D4-B1B9-46FA-92DD-3590521C42A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D9C053E-57FE-418F-90B4-C790BFBC6D31}" type="parTrans" cxnId="{7F2BD68F-84D7-458E-BAE9-87691BD9F472}">
      <dgm:prSet/>
      <dgm:spPr/>
      <dgm:t>
        <a:bodyPr/>
        <a:lstStyle/>
        <a:p>
          <a:endParaRPr lang="ru-RU"/>
        </a:p>
      </dgm:t>
    </dgm:pt>
    <dgm:pt modelId="{B0579DEB-2BAB-4157-8D7F-BE9B854537BB}" type="sibTrans" cxnId="{7F2BD68F-84D7-458E-BAE9-87691BD9F472}">
      <dgm:prSet/>
      <dgm:spPr/>
      <dgm:t>
        <a:bodyPr/>
        <a:lstStyle/>
        <a:p>
          <a:endParaRPr lang="ru-RU"/>
        </a:p>
      </dgm:t>
    </dgm:pt>
    <dgm:pt modelId="{140FBCAD-4832-4A61-A208-723E38C34607}">
      <dgm:prSet phldrT="[Текст]"/>
      <dgm:spPr/>
      <dgm:t>
        <a:bodyPr/>
        <a:lstStyle/>
        <a:p>
          <a:r>
            <a:rPr lang="ru-RU" dirty="0" smtClean="0"/>
            <a:t>Согласовать бюджет форума с ГБУ ЛО «Центр Молодежный» и комитетом по Молодежной политике ЛО</a:t>
          </a:r>
          <a:endParaRPr lang="ru-RU" dirty="0"/>
        </a:p>
      </dgm:t>
    </dgm:pt>
    <dgm:pt modelId="{C226284E-B6C4-433B-84BF-0CAE63C8DB03}" type="parTrans" cxnId="{05E22F41-9D92-4FBF-A52E-F1F8BF5F6852}">
      <dgm:prSet/>
      <dgm:spPr/>
      <dgm:t>
        <a:bodyPr/>
        <a:lstStyle/>
        <a:p>
          <a:endParaRPr lang="ru-RU"/>
        </a:p>
      </dgm:t>
    </dgm:pt>
    <dgm:pt modelId="{8206DD17-145C-4626-9D77-1CDE31E55162}" type="sibTrans" cxnId="{05E22F41-9D92-4FBF-A52E-F1F8BF5F6852}">
      <dgm:prSet/>
      <dgm:spPr/>
      <dgm:t>
        <a:bodyPr/>
        <a:lstStyle/>
        <a:p>
          <a:endParaRPr lang="ru-RU"/>
        </a:p>
      </dgm:t>
    </dgm:pt>
    <dgm:pt modelId="{AE1DC5D9-D76A-4D04-B27E-85D2C25B68D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F88F805-3744-4092-9DB3-E1AD68695C02}" type="parTrans" cxnId="{921389A1-4274-42A4-B215-B507FF60CE2F}">
      <dgm:prSet/>
      <dgm:spPr/>
      <dgm:t>
        <a:bodyPr/>
        <a:lstStyle/>
        <a:p>
          <a:endParaRPr lang="ru-RU"/>
        </a:p>
      </dgm:t>
    </dgm:pt>
    <dgm:pt modelId="{BE87401C-5F6B-4883-BD20-61D76DE84165}" type="sibTrans" cxnId="{921389A1-4274-42A4-B215-B507FF60CE2F}">
      <dgm:prSet/>
      <dgm:spPr/>
      <dgm:t>
        <a:bodyPr/>
        <a:lstStyle/>
        <a:p>
          <a:endParaRPr lang="ru-RU"/>
        </a:p>
      </dgm:t>
    </dgm:pt>
    <dgm:pt modelId="{51B1942E-C959-43C1-AE8C-E77AD3F98E07}">
      <dgm:prSet phldrT="[Текст]"/>
      <dgm:spPr/>
      <dgm:t>
        <a:bodyPr/>
        <a:lstStyle/>
        <a:p>
          <a:r>
            <a:rPr lang="ru-RU" dirty="0" smtClean="0"/>
            <a:t>Провести форум</a:t>
          </a:r>
          <a:endParaRPr lang="ru-RU" dirty="0"/>
        </a:p>
      </dgm:t>
    </dgm:pt>
    <dgm:pt modelId="{2DED367D-902E-4D35-976E-DDAD4702F44F}" type="parTrans" cxnId="{2F40ED98-8CFA-4685-8454-E6640757ED2C}">
      <dgm:prSet/>
      <dgm:spPr/>
      <dgm:t>
        <a:bodyPr/>
        <a:lstStyle/>
        <a:p>
          <a:endParaRPr lang="ru-RU"/>
        </a:p>
      </dgm:t>
    </dgm:pt>
    <dgm:pt modelId="{D2E64F4B-A6AE-4A86-AF53-B1B5ABB9B8E6}" type="sibTrans" cxnId="{2F40ED98-8CFA-4685-8454-E6640757ED2C}">
      <dgm:prSet/>
      <dgm:spPr/>
      <dgm:t>
        <a:bodyPr/>
        <a:lstStyle/>
        <a:p>
          <a:endParaRPr lang="ru-RU"/>
        </a:p>
      </dgm:t>
    </dgm:pt>
    <dgm:pt modelId="{E0B9689C-F37E-43F6-B08E-7D85AC37A557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B1AF0E78-88B8-4F97-BCA8-52742100763E}" type="parTrans" cxnId="{4A515A3D-7637-4B35-9779-D9DF1CE0AB57}">
      <dgm:prSet/>
      <dgm:spPr/>
      <dgm:t>
        <a:bodyPr/>
        <a:lstStyle/>
        <a:p>
          <a:endParaRPr lang="ru-RU"/>
        </a:p>
      </dgm:t>
    </dgm:pt>
    <dgm:pt modelId="{675488F9-DCC3-4577-A0FF-BBA465A21636}" type="sibTrans" cxnId="{4A515A3D-7637-4B35-9779-D9DF1CE0AB57}">
      <dgm:prSet/>
      <dgm:spPr/>
      <dgm:t>
        <a:bodyPr/>
        <a:lstStyle/>
        <a:p>
          <a:endParaRPr lang="ru-RU"/>
        </a:p>
      </dgm:t>
    </dgm:pt>
    <dgm:pt modelId="{509C21D8-58B9-4056-9385-DC7C5611BA0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923C257-2236-4118-99CA-FD19DB767FE3}" type="parTrans" cxnId="{92AC1225-36D9-4E35-98ED-0F749BD1F75C}">
      <dgm:prSet/>
      <dgm:spPr/>
      <dgm:t>
        <a:bodyPr/>
        <a:lstStyle/>
        <a:p>
          <a:endParaRPr lang="ru-RU"/>
        </a:p>
      </dgm:t>
    </dgm:pt>
    <dgm:pt modelId="{7D0A11D5-E88A-435D-88B5-74AF7E504F32}" type="sibTrans" cxnId="{92AC1225-36D9-4E35-98ED-0F749BD1F75C}">
      <dgm:prSet/>
      <dgm:spPr/>
      <dgm:t>
        <a:bodyPr/>
        <a:lstStyle/>
        <a:p>
          <a:endParaRPr lang="ru-RU"/>
        </a:p>
      </dgm:t>
    </dgm:pt>
    <dgm:pt modelId="{3F0A5037-28F8-4EF7-96FA-6898D6CA3DC8}">
      <dgm:prSet/>
      <dgm:spPr/>
      <dgm:t>
        <a:bodyPr/>
        <a:lstStyle/>
        <a:p>
          <a:r>
            <a:rPr lang="ru-RU" dirty="0" smtClean="0"/>
            <a:t>Согласовать дату проведения  форума с  ГБУ ЛО «Центр Молодежный»</a:t>
          </a:r>
          <a:endParaRPr lang="ru-RU" dirty="0"/>
        </a:p>
      </dgm:t>
    </dgm:pt>
    <dgm:pt modelId="{DF07378B-FEF8-4E38-9C87-41700061FAA2}" type="parTrans" cxnId="{4D2200C0-7D4B-4497-B707-3B783B27C37C}">
      <dgm:prSet/>
      <dgm:spPr/>
      <dgm:t>
        <a:bodyPr/>
        <a:lstStyle/>
        <a:p>
          <a:endParaRPr lang="ru-RU"/>
        </a:p>
      </dgm:t>
    </dgm:pt>
    <dgm:pt modelId="{0FEB191F-EA3E-4DDD-B5CB-53DA3043CF2E}" type="sibTrans" cxnId="{4D2200C0-7D4B-4497-B707-3B783B27C37C}">
      <dgm:prSet/>
      <dgm:spPr/>
      <dgm:t>
        <a:bodyPr/>
        <a:lstStyle/>
        <a:p>
          <a:endParaRPr lang="ru-RU"/>
        </a:p>
      </dgm:t>
    </dgm:pt>
    <dgm:pt modelId="{AE5C4C2E-6791-41BB-984E-96165D0007B6}">
      <dgm:prSet/>
      <dgm:spPr/>
      <dgm:t>
        <a:bodyPr/>
        <a:lstStyle/>
        <a:p>
          <a:r>
            <a:rPr lang="ru-RU" dirty="0" smtClean="0"/>
            <a:t>Пригласить членов Молодежных советов городских и сельских полонений на данный форум</a:t>
          </a:r>
          <a:endParaRPr lang="ru-RU" dirty="0"/>
        </a:p>
      </dgm:t>
    </dgm:pt>
    <dgm:pt modelId="{74C8260F-5825-49EF-B99B-07B66936CDD3}" type="parTrans" cxnId="{393874E2-893A-40A0-A4E6-5E08CAE81D88}">
      <dgm:prSet/>
      <dgm:spPr/>
      <dgm:t>
        <a:bodyPr/>
        <a:lstStyle/>
        <a:p>
          <a:endParaRPr lang="ru-RU"/>
        </a:p>
      </dgm:t>
    </dgm:pt>
    <dgm:pt modelId="{6A5BA657-269A-4934-8D65-CCADAA95A72F}" type="sibTrans" cxnId="{393874E2-893A-40A0-A4E6-5E08CAE81D88}">
      <dgm:prSet/>
      <dgm:spPr/>
      <dgm:t>
        <a:bodyPr/>
        <a:lstStyle/>
        <a:p>
          <a:endParaRPr lang="ru-RU"/>
        </a:p>
      </dgm:t>
    </dgm:pt>
    <dgm:pt modelId="{4D3477C6-1AB5-4061-BFEA-33D1C1089F78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8215382-F12B-48B2-9C89-613504918C04}" type="parTrans" cxnId="{DC9501BB-9DD9-4BCA-BFC0-2BA170D2EC4A}">
      <dgm:prSet/>
      <dgm:spPr/>
      <dgm:t>
        <a:bodyPr/>
        <a:lstStyle/>
        <a:p>
          <a:endParaRPr lang="ru-RU"/>
        </a:p>
      </dgm:t>
    </dgm:pt>
    <dgm:pt modelId="{077F0F52-6712-4178-B80F-42EE282CCE0C}" type="sibTrans" cxnId="{DC9501BB-9DD9-4BCA-BFC0-2BA170D2EC4A}">
      <dgm:prSet/>
      <dgm:spPr/>
      <dgm:t>
        <a:bodyPr/>
        <a:lstStyle/>
        <a:p>
          <a:endParaRPr lang="ru-RU"/>
        </a:p>
      </dgm:t>
    </dgm:pt>
    <dgm:pt modelId="{717ED1A2-3FA6-48DB-BD1C-D69E556B6C6A}">
      <dgm:prSet/>
      <dgm:spPr/>
      <dgm:t>
        <a:bodyPr/>
        <a:lstStyle/>
        <a:p>
          <a:r>
            <a:rPr lang="ru-RU" dirty="0" smtClean="0"/>
            <a:t>Разработать программу форума</a:t>
          </a:r>
          <a:endParaRPr lang="ru-RU" dirty="0"/>
        </a:p>
      </dgm:t>
    </dgm:pt>
    <dgm:pt modelId="{C242E2D8-86E4-4078-B9CF-1402711CA6E3}" type="parTrans" cxnId="{8AFF7E5F-561A-4EB2-BC95-A5AC3A26336F}">
      <dgm:prSet/>
      <dgm:spPr/>
      <dgm:t>
        <a:bodyPr/>
        <a:lstStyle/>
        <a:p>
          <a:endParaRPr lang="ru-RU"/>
        </a:p>
      </dgm:t>
    </dgm:pt>
    <dgm:pt modelId="{7C05E397-02DA-4D65-9C3C-313403D72784}" type="sibTrans" cxnId="{8AFF7E5F-561A-4EB2-BC95-A5AC3A26336F}">
      <dgm:prSet/>
      <dgm:spPr/>
      <dgm:t>
        <a:bodyPr/>
        <a:lstStyle/>
        <a:p>
          <a:endParaRPr lang="ru-RU"/>
        </a:p>
      </dgm:t>
    </dgm:pt>
    <dgm:pt modelId="{5BFE86E8-A34D-4A4C-BC7A-DEA95F1F0772}" type="pres">
      <dgm:prSet presAssocID="{6B2518F0-6DC0-4E8B-8794-3E18C607FA02}" presName="linearFlow" presStyleCnt="0">
        <dgm:presLayoutVars>
          <dgm:dir/>
          <dgm:animLvl val="lvl"/>
          <dgm:resizeHandles val="exact"/>
        </dgm:presLayoutVars>
      </dgm:prSet>
      <dgm:spPr/>
    </dgm:pt>
    <dgm:pt modelId="{4F81595D-FD9C-4430-AB7C-891F73A5F7A6}" type="pres">
      <dgm:prSet presAssocID="{B2FA2E28-D7C8-4AF3-BCD9-D0FA45EBCD17}" presName="composite" presStyleCnt="0"/>
      <dgm:spPr/>
    </dgm:pt>
    <dgm:pt modelId="{7C04A4BC-8984-4912-960A-2FED4D4C9FD9}" type="pres">
      <dgm:prSet presAssocID="{B2FA2E28-D7C8-4AF3-BCD9-D0FA45EBCD17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34FA6-A73F-4B77-B268-760997FF24F9}" type="pres">
      <dgm:prSet presAssocID="{B2FA2E28-D7C8-4AF3-BCD9-D0FA45EBCD17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87239-15E4-4485-B18F-2519EA547107}" type="pres">
      <dgm:prSet presAssocID="{32930B5B-F643-4C00-8659-4BA6267E809B}" presName="sp" presStyleCnt="0"/>
      <dgm:spPr/>
    </dgm:pt>
    <dgm:pt modelId="{9766BAB3-8D9D-406C-A3EC-6DBB518FE839}" type="pres">
      <dgm:prSet presAssocID="{BD4F11D4-B1B9-46FA-92DD-3590521C42AE}" presName="composite" presStyleCnt="0"/>
      <dgm:spPr/>
    </dgm:pt>
    <dgm:pt modelId="{EE753983-687B-4C0B-91B7-B5BDF913C17E}" type="pres">
      <dgm:prSet presAssocID="{BD4F11D4-B1B9-46FA-92DD-3590521C42A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B8C96-CBA8-45C8-A8FB-1812B5194A56}" type="pres">
      <dgm:prSet presAssocID="{BD4F11D4-B1B9-46FA-92DD-3590521C42A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062F0-230E-4B06-BE79-576569AB6AB4}" type="pres">
      <dgm:prSet presAssocID="{B0579DEB-2BAB-4157-8D7F-BE9B854537BB}" presName="sp" presStyleCnt="0"/>
      <dgm:spPr/>
    </dgm:pt>
    <dgm:pt modelId="{6B5FD4AE-497B-4700-AE23-D3808DF5DBE7}" type="pres">
      <dgm:prSet presAssocID="{AE1DC5D9-D76A-4D04-B27E-85D2C25B68DE}" presName="composite" presStyleCnt="0"/>
      <dgm:spPr/>
    </dgm:pt>
    <dgm:pt modelId="{437E4374-6824-468F-B578-A5021DAF46DF}" type="pres">
      <dgm:prSet presAssocID="{AE1DC5D9-D76A-4D04-B27E-85D2C25B68DE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4B28AA9-7CEF-48AC-84AC-7971A71806CF}" type="pres">
      <dgm:prSet presAssocID="{AE1DC5D9-D76A-4D04-B27E-85D2C25B68D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C4BBE-2223-4B49-B7A6-D07B3B30F3EA}" type="pres">
      <dgm:prSet presAssocID="{BE87401C-5F6B-4883-BD20-61D76DE84165}" presName="sp" presStyleCnt="0"/>
      <dgm:spPr/>
    </dgm:pt>
    <dgm:pt modelId="{C2AE15A4-E3AD-453C-815A-460B14C4CDA7}" type="pres">
      <dgm:prSet presAssocID="{509C21D8-58B9-4056-9385-DC7C5611BA0C}" presName="composite" presStyleCnt="0"/>
      <dgm:spPr/>
    </dgm:pt>
    <dgm:pt modelId="{15E696E6-4A87-463E-A6B4-B474038A2677}" type="pres">
      <dgm:prSet presAssocID="{509C21D8-58B9-4056-9385-DC7C5611BA0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29040F8D-2C6E-4987-BE06-C6B27386AC93}" type="pres">
      <dgm:prSet presAssocID="{509C21D8-58B9-4056-9385-DC7C5611BA0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EFB3B-E3E3-4681-A7CB-F0BA8DE5B59A}" type="pres">
      <dgm:prSet presAssocID="{7D0A11D5-E88A-435D-88B5-74AF7E504F32}" presName="sp" presStyleCnt="0"/>
      <dgm:spPr/>
    </dgm:pt>
    <dgm:pt modelId="{303D5CC5-5F84-4EEE-9294-790BE0B6D656}" type="pres">
      <dgm:prSet presAssocID="{E0B9689C-F37E-43F6-B08E-7D85AC37A557}" presName="composite" presStyleCnt="0"/>
      <dgm:spPr/>
    </dgm:pt>
    <dgm:pt modelId="{99A572CA-DB2E-4484-B23F-EC3605251B07}" type="pres">
      <dgm:prSet presAssocID="{E0B9689C-F37E-43F6-B08E-7D85AC37A55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C3CD759F-9272-4437-B811-DED26BE82334}" type="pres">
      <dgm:prSet presAssocID="{E0B9689C-F37E-43F6-B08E-7D85AC37A557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4BE93-FC42-4B3F-A058-B1668DE47F54}" type="pres">
      <dgm:prSet presAssocID="{675488F9-DCC3-4577-A0FF-BBA465A21636}" presName="sp" presStyleCnt="0"/>
      <dgm:spPr/>
    </dgm:pt>
    <dgm:pt modelId="{ECDFD993-7A09-497E-A931-334F12DB0C73}" type="pres">
      <dgm:prSet presAssocID="{4D3477C6-1AB5-4061-BFEA-33D1C1089F78}" presName="composite" presStyleCnt="0"/>
      <dgm:spPr/>
    </dgm:pt>
    <dgm:pt modelId="{5D0D06B9-71FB-4BB5-9DD3-F7FB5A6EBE1F}" type="pres">
      <dgm:prSet presAssocID="{4D3477C6-1AB5-4061-BFEA-33D1C1089F7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EEEF7D53-7840-4049-9A33-593D1375D041}" type="pres">
      <dgm:prSet presAssocID="{4D3477C6-1AB5-4061-BFEA-33D1C1089F7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22F41-9D92-4FBF-A52E-F1F8BF5F6852}" srcId="{BD4F11D4-B1B9-46FA-92DD-3590521C42AE}" destId="{140FBCAD-4832-4A61-A208-723E38C34607}" srcOrd="0" destOrd="0" parTransId="{C226284E-B6C4-433B-84BF-0CAE63C8DB03}" sibTransId="{8206DD17-145C-4626-9D77-1CDE31E55162}"/>
    <dgm:cxn modelId="{4D2200C0-7D4B-4497-B707-3B783B27C37C}" srcId="{AE1DC5D9-D76A-4D04-B27E-85D2C25B68DE}" destId="{3F0A5037-28F8-4EF7-96FA-6898D6CA3DC8}" srcOrd="0" destOrd="0" parTransId="{DF07378B-FEF8-4E38-9C87-41700061FAA2}" sibTransId="{0FEB191F-EA3E-4DDD-B5CB-53DA3043CF2E}"/>
    <dgm:cxn modelId="{3B554AF7-7FDE-4A5A-876A-EC3A134A5C80}" type="presOf" srcId="{51B1942E-C959-43C1-AE8C-E77AD3F98E07}" destId="{EEEF7D53-7840-4049-9A33-593D1375D041}" srcOrd="0" destOrd="0" presId="urn:microsoft.com/office/officeart/2005/8/layout/chevron2"/>
    <dgm:cxn modelId="{8AFF7E5F-561A-4EB2-BC95-A5AC3A26336F}" srcId="{E0B9689C-F37E-43F6-B08E-7D85AC37A557}" destId="{717ED1A2-3FA6-48DB-BD1C-D69E556B6C6A}" srcOrd="0" destOrd="0" parTransId="{C242E2D8-86E4-4078-B9CF-1402711CA6E3}" sibTransId="{7C05E397-02DA-4D65-9C3C-313403D72784}"/>
    <dgm:cxn modelId="{7F2BD68F-84D7-458E-BAE9-87691BD9F472}" srcId="{6B2518F0-6DC0-4E8B-8794-3E18C607FA02}" destId="{BD4F11D4-B1B9-46FA-92DD-3590521C42AE}" srcOrd="1" destOrd="0" parTransId="{3D9C053E-57FE-418F-90B4-C790BFBC6D31}" sibTransId="{B0579DEB-2BAB-4157-8D7F-BE9B854537BB}"/>
    <dgm:cxn modelId="{4A515A3D-7637-4B35-9779-D9DF1CE0AB57}" srcId="{6B2518F0-6DC0-4E8B-8794-3E18C607FA02}" destId="{E0B9689C-F37E-43F6-B08E-7D85AC37A557}" srcOrd="4" destOrd="0" parTransId="{B1AF0E78-88B8-4F97-BCA8-52742100763E}" sibTransId="{675488F9-DCC3-4577-A0FF-BBA465A21636}"/>
    <dgm:cxn modelId="{DC9501BB-9DD9-4BCA-BFC0-2BA170D2EC4A}" srcId="{6B2518F0-6DC0-4E8B-8794-3E18C607FA02}" destId="{4D3477C6-1AB5-4061-BFEA-33D1C1089F78}" srcOrd="5" destOrd="0" parTransId="{D8215382-F12B-48B2-9C89-613504918C04}" sibTransId="{077F0F52-6712-4178-B80F-42EE282CCE0C}"/>
    <dgm:cxn modelId="{A0C49C38-40E6-4D33-9504-C19B9F921D88}" type="presOf" srcId="{140FBCAD-4832-4A61-A208-723E38C34607}" destId="{6C8B8C96-CBA8-45C8-A8FB-1812B5194A56}" srcOrd="0" destOrd="0" presId="urn:microsoft.com/office/officeart/2005/8/layout/chevron2"/>
    <dgm:cxn modelId="{57357A93-7A9C-428B-8563-5D0CE4E9C9A7}" type="presOf" srcId="{AE5C4C2E-6791-41BB-984E-96165D0007B6}" destId="{29040F8D-2C6E-4987-BE06-C6B27386AC93}" srcOrd="0" destOrd="0" presId="urn:microsoft.com/office/officeart/2005/8/layout/chevron2"/>
    <dgm:cxn modelId="{921389A1-4274-42A4-B215-B507FF60CE2F}" srcId="{6B2518F0-6DC0-4E8B-8794-3E18C607FA02}" destId="{AE1DC5D9-D76A-4D04-B27E-85D2C25B68DE}" srcOrd="2" destOrd="0" parTransId="{EF88F805-3744-4092-9DB3-E1AD68695C02}" sibTransId="{BE87401C-5F6B-4883-BD20-61D76DE84165}"/>
    <dgm:cxn modelId="{92F580E4-6D3E-4BC9-B776-9EFAC8A43AFC}" type="presOf" srcId="{E0B9689C-F37E-43F6-B08E-7D85AC37A557}" destId="{99A572CA-DB2E-4484-B23F-EC3605251B07}" srcOrd="0" destOrd="0" presId="urn:microsoft.com/office/officeart/2005/8/layout/chevron2"/>
    <dgm:cxn modelId="{61FDCF4B-CA3E-4FA4-9818-F5C99CE4E245}" type="presOf" srcId="{717ED1A2-3FA6-48DB-BD1C-D69E556B6C6A}" destId="{C3CD759F-9272-4437-B811-DED26BE82334}" srcOrd="0" destOrd="0" presId="urn:microsoft.com/office/officeart/2005/8/layout/chevron2"/>
    <dgm:cxn modelId="{393874E2-893A-40A0-A4E6-5E08CAE81D88}" srcId="{509C21D8-58B9-4056-9385-DC7C5611BA0C}" destId="{AE5C4C2E-6791-41BB-984E-96165D0007B6}" srcOrd="0" destOrd="0" parTransId="{74C8260F-5825-49EF-B99B-07B66936CDD3}" sibTransId="{6A5BA657-269A-4934-8D65-CCADAA95A72F}"/>
    <dgm:cxn modelId="{97C7A035-AF4A-4054-9505-7C2CDDB8899D}" type="presOf" srcId="{B2FA2E28-D7C8-4AF3-BCD9-D0FA45EBCD17}" destId="{7C04A4BC-8984-4912-960A-2FED4D4C9FD9}" srcOrd="0" destOrd="0" presId="urn:microsoft.com/office/officeart/2005/8/layout/chevron2"/>
    <dgm:cxn modelId="{79E7315D-AB02-4E06-B73D-19E018CF6ADB}" srcId="{6B2518F0-6DC0-4E8B-8794-3E18C607FA02}" destId="{B2FA2E28-D7C8-4AF3-BCD9-D0FA45EBCD17}" srcOrd="0" destOrd="0" parTransId="{569B8658-00D5-4D55-85E5-69DE6AD2B764}" sibTransId="{32930B5B-F643-4C00-8659-4BA6267E809B}"/>
    <dgm:cxn modelId="{A681BD0C-2D24-47DA-94B6-FE405101BE3B}" type="presOf" srcId="{4D3477C6-1AB5-4061-BFEA-33D1C1089F78}" destId="{5D0D06B9-71FB-4BB5-9DD3-F7FB5A6EBE1F}" srcOrd="0" destOrd="0" presId="urn:microsoft.com/office/officeart/2005/8/layout/chevron2"/>
    <dgm:cxn modelId="{226756F8-9E81-4D45-84AE-CFFB491CC339}" type="presOf" srcId="{12135359-DE8D-4D97-BC1F-6072F77341B2}" destId="{EAD34FA6-A73F-4B77-B268-760997FF24F9}" srcOrd="0" destOrd="0" presId="urn:microsoft.com/office/officeart/2005/8/layout/chevron2"/>
    <dgm:cxn modelId="{2F40ED98-8CFA-4685-8454-E6640757ED2C}" srcId="{4D3477C6-1AB5-4061-BFEA-33D1C1089F78}" destId="{51B1942E-C959-43C1-AE8C-E77AD3F98E07}" srcOrd="0" destOrd="0" parTransId="{2DED367D-902E-4D35-976E-DDAD4702F44F}" sibTransId="{D2E64F4B-A6AE-4A86-AF53-B1B5ABB9B8E6}"/>
    <dgm:cxn modelId="{3015ED0B-8395-4AB0-A581-CC35321E46D0}" type="presOf" srcId="{509C21D8-58B9-4056-9385-DC7C5611BA0C}" destId="{15E696E6-4A87-463E-A6B4-B474038A2677}" srcOrd="0" destOrd="0" presId="urn:microsoft.com/office/officeart/2005/8/layout/chevron2"/>
    <dgm:cxn modelId="{5CB4F99F-47BB-4BE2-B417-0B99816270AE}" type="presOf" srcId="{AE1DC5D9-D76A-4D04-B27E-85D2C25B68DE}" destId="{437E4374-6824-468F-B578-A5021DAF46DF}" srcOrd="0" destOrd="0" presId="urn:microsoft.com/office/officeart/2005/8/layout/chevron2"/>
    <dgm:cxn modelId="{93B40479-5B8C-4C2D-8F8E-4AA28F1912AE}" type="presOf" srcId="{3F0A5037-28F8-4EF7-96FA-6898D6CA3DC8}" destId="{54B28AA9-7CEF-48AC-84AC-7971A71806CF}" srcOrd="0" destOrd="0" presId="urn:microsoft.com/office/officeart/2005/8/layout/chevron2"/>
    <dgm:cxn modelId="{C81FCA3A-BB99-40DD-983D-C615A387D8F6}" type="presOf" srcId="{6B2518F0-6DC0-4E8B-8794-3E18C607FA02}" destId="{5BFE86E8-A34D-4A4C-BC7A-DEA95F1F0772}" srcOrd="0" destOrd="0" presId="urn:microsoft.com/office/officeart/2005/8/layout/chevron2"/>
    <dgm:cxn modelId="{77FCCF2F-8F9E-4B08-9161-1B76E25E9AD1}" srcId="{B2FA2E28-D7C8-4AF3-BCD9-D0FA45EBCD17}" destId="{12135359-DE8D-4D97-BC1F-6072F77341B2}" srcOrd="0" destOrd="0" parTransId="{18EF30F7-E1ED-4974-8E7B-C08154857D04}" sibTransId="{FC764727-3888-4C45-8AE2-E731DF6C745B}"/>
    <dgm:cxn modelId="{92AC1225-36D9-4E35-98ED-0F749BD1F75C}" srcId="{6B2518F0-6DC0-4E8B-8794-3E18C607FA02}" destId="{509C21D8-58B9-4056-9385-DC7C5611BA0C}" srcOrd="3" destOrd="0" parTransId="{C923C257-2236-4118-99CA-FD19DB767FE3}" sibTransId="{7D0A11D5-E88A-435D-88B5-74AF7E504F32}"/>
    <dgm:cxn modelId="{F603DBE8-A2E4-4060-8D28-BDD03D3F434D}" type="presOf" srcId="{BD4F11D4-B1B9-46FA-92DD-3590521C42AE}" destId="{EE753983-687B-4C0B-91B7-B5BDF913C17E}" srcOrd="0" destOrd="0" presId="urn:microsoft.com/office/officeart/2005/8/layout/chevron2"/>
    <dgm:cxn modelId="{CC65A207-49C8-4F18-8CA3-ECA3042D569D}" type="presParOf" srcId="{5BFE86E8-A34D-4A4C-BC7A-DEA95F1F0772}" destId="{4F81595D-FD9C-4430-AB7C-891F73A5F7A6}" srcOrd="0" destOrd="0" presId="urn:microsoft.com/office/officeart/2005/8/layout/chevron2"/>
    <dgm:cxn modelId="{9C398C80-6AF9-48AD-9051-CC3DC66ED4A2}" type="presParOf" srcId="{4F81595D-FD9C-4430-AB7C-891F73A5F7A6}" destId="{7C04A4BC-8984-4912-960A-2FED4D4C9FD9}" srcOrd="0" destOrd="0" presId="urn:microsoft.com/office/officeart/2005/8/layout/chevron2"/>
    <dgm:cxn modelId="{C0CEAC35-69E4-4185-BF05-757D365ADE8B}" type="presParOf" srcId="{4F81595D-FD9C-4430-AB7C-891F73A5F7A6}" destId="{EAD34FA6-A73F-4B77-B268-760997FF24F9}" srcOrd="1" destOrd="0" presId="urn:microsoft.com/office/officeart/2005/8/layout/chevron2"/>
    <dgm:cxn modelId="{426A6D3B-16A3-4F6A-9871-4B120EFDA738}" type="presParOf" srcId="{5BFE86E8-A34D-4A4C-BC7A-DEA95F1F0772}" destId="{DA587239-15E4-4485-B18F-2519EA547107}" srcOrd="1" destOrd="0" presId="urn:microsoft.com/office/officeart/2005/8/layout/chevron2"/>
    <dgm:cxn modelId="{B2102972-D480-4EB5-B122-038B8C0F60FD}" type="presParOf" srcId="{5BFE86E8-A34D-4A4C-BC7A-DEA95F1F0772}" destId="{9766BAB3-8D9D-406C-A3EC-6DBB518FE839}" srcOrd="2" destOrd="0" presId="urn:microsoft.com/office/officeart/2005/8/layout/chevron2"/>
    <dgm:cxn modelId="{8482EEC5-F8C0-4912-87DB-973208B4C325}" type="presParOf" srcId="{9766BAB3-8D9D-406C-A3EC-6DBB518FE839}" destId="{EE753983-687B-4C0B-91B7-B5BDF913C17E}" srcOrd="0" destOrd="0" presId="urn:microsoft.com/office/officeart/2005/8/layout/chevron2"/>
    <dgm:cxn modelId="{DB211191-D937-4C35-AB06-CA47C8EDDBDF}" type="presParOf" srcId="{9766BAB3-8D9D-406C-A3EC-6DBB518FE839}" destId="{6C8B8C96-CBA8-45C8-A8FB-1812B5194A56}" srcOrd="1" destOrd="0" presId="urn:microsoft.com/office/officeart/2005/8/layout/chevron2"/>
    <dgm:cxn modelId="{4FF234EF-0074-4FAE-8423-30AE3A2609D8}" type="presParOf" srcId="{5BFE86E8-A34D-4A4C-BC7A-DEA95F1F0772}" destId="{9F6062F0-230E-4B06-BE79-576569AB6AB4}" srcOrd="3" destOrd="0" presId="urn:microsoft.com/office/officeart/2005/8/layout/chevron2"/>
    <dgm:cxn modelId="{99D1664B-E701-4553-B527-5D98AADBFC0D}" type="presParOf" srcId="{5BFE86E8-A34D-4A4C-BC7A-DEA95F1F0772}" destId="{6B5FD4AE-497B-4700-AE23-D3808DF5DBE7}" srcOrd="4" destOrd="0" presId="urn:microsoft.com/office/officeart/2005/8/layout/chevron2"/>
    <dgm:cxn modelId="{35C31A4B-0E67-4726-8E29-C45467989F19}" type="presParOf" srcId="{6B5FD4AE-497B-4700-AE23-D3808DF5DBE7}" destId="{437E4374-6824-468F-B578-A5021DAF46DF}" srcOrd="0" destOrd="0" presId="urn:microsoft.com/office/officeart/2005/8/layout/chevron2"/>
    <dgm:cxn modelId="{5C85BC30-5C76-4158-AA4C-468E26DFF122}" type="presParOf" srcId="{6B5FD4AE-497B-4700-AE23-D3808DF5DBE7}" destId="{54B28AA9-7CEF-48AC-84AC-7971A71806CF}" srcOrd="1" destOrd="0" presId="urn:microsoft.com/office/officeart/2005/8/layout/chevron2"/>
    <dgm:cxn modelId="{D081E57E-010B-45D4-BA1F-6CE12722BAC4}" type="presParOf" srcId="{5BFE86E8-A34D-4A4C-BC7A-DEA95F1F0772}" destId="{7BFC4BBE-2223-4B49-B7A6-D07B3B30F3EA}" srcOrd="5" destOrd="0" presId="urn:microsoft.com/office/officeart/2005/8/layout/chevron2"/>
    <dgm:cxn modelId="{04C129B3-793E-4BE5-B201-EEB0BC484E90}" type="presParOf" srcId="{5BFE86E8-A34D-4A4C-BC7A-DEA95F1F0772}" destId="{C2AE15A4-E3AD-453C-815A-460B14C4CDA7}" srcOrd="6" destOrd="0" presId="urn:microsoft.com/office/officeart/2005/8/layout/chevron2"/>
    <dgm:cxn modelId="{A41A65E1-EFF7-4EE2-9392-63AE15A135BE}" type="presParOf" srcId="{C2AE15A4-E3AD-453C-815A-460B14C4CDA7}" destId="{15E696E6-4A87-463E-A6B4-B474038A2677}" srcOrd="0" destOrd="0" presId="urn:microsoft.com/office/officeart/2005/8/layout/chevron2"/>
    <dgm:cxn modelId="{8E2B8B3E-0062-45CF-ADBD-B2818AA820E0}" type="presParOf" srcId="{C2AE15A4-E3AD-453C-815A-460B14C4CDA7}" destId="{29040F8D-2C6E-4987-BE06-C6B27386AC93}" srcOrd="1" destOrd="0" presId="urn:microsoft.com/office/officeart/2005/8/layout/chevron2"/>
    <dgm:cxn modelId="{291DB6C7-E640-4606-AFF0-01232361D0E7}" type="presParOf" srcId="{5BFE86E8-A34D-4A4C-BC7A-DEA95F1F0772}" destId="{F16EFB3B-E3E3-4681-A7CB-F0BA8DE5B59A}" srcOrd="7" destOrd="0" presId="urn:microsoft.com/office/officeart/2005/8/layout/chevron2"/>
    <dgm:cxn modelId="{2277A233-A2CA-4F35-A46A-B45DC52A5EAA}" type="presParOf" srcId="{5BFE86E8-A34D-4A4C-BC7A-DEA95F1F0772}" destId="{303D5CC5-5F84-4EEE-9294-790BE0B6D656}" srcOrd="8" destOrd="0" presId="urn:microsoft.com/office/officeart/2005/8/layout/chevron2"/>
    <dgm:cxn modelId="{198CEE54-883B-4425-85E9-F8AAD8BF56FE}" type="presParOf" srcId="{303D5CC5-5F84-4EEE-9294-790BE0B6D656}" destId="{99A572CA-DB2E-4484-B23F-EC3605251B07}" srcOrd="0" destOrd="0" presId="urn:microsoft.com/office/officeart/2005/8/layout/chevron2"/>
    <dgm:cxn modelId="{8193FBB9-A090-434B-898E-7F3AF9FDDE93}" type="presParOf" srcId="{303D5CC5-5F84-4EEE-9294-790BE0B6D656}" destId="{C3CD759F-9272-4437-B811-DED26BE82334}" srcOrd="1" destOrd="0" presId="urn:microsoft.com/office/officeart/2005/8/layout/chevron2"/>
    <dgm:cxn modelId="{A8BABCDA-D790-4798-9675-E8249D17A0D4}" type="presParOf" srcId="{5BFE86E8-A34D-4A4C-BC7A-DEA95F1F0772}" destId="{74D4BE93-FC42-4B3F-A058-B1668DE47F54}" srcOrd="9" destOrd="0" presId="urn:microsoft.com/office/officeart/2005/8/layout/chevron2"/>
    <dgm:cxn modelId="{4C6397EC-B3D5-4310-944A-809651121E68}" type="presParOf" srcId="{5BFE86E8-A34D-4A4C-BC7A-DEA95F1F0772}" destId="{ECDFD993-7A09-497E-A931-334F12DB0C73}" srcOrd="10" destOrd="0" presId="urn:microsoft.com/office/officeart/2005/8/layout/chevron2"/>
    <dgm:cxn modelId="{E0C26475-0806-4B83-BAC6-A66275E8B033}" type="presParOf" srcId="{ECDFD993-7A09-497E-A931-334F12DB0C73}" destId="{5D0D06B9-71FB-4BB5-9DD3-F7FB5A6EBE1F}" srcOrd="0" destOrd="0" presId="urn:microsoft.com/office/officeart/2005/8/layout/chevron2"/>
    <dgm:cxn modelId="{D7175AFC-591A-406A-94B2-1A6FE49AF22F}" type="presParOf" srcId="{ECDFD993-7A09-497E-A931-334F12DB0C73}" destId="{EEEF7D53-7840-4049-9A33-593D1375D0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194B4-3E75-4EA4-BF07-4BB87728EB7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336030-CEEE-412F-9D8F-33313FCC15FD}">
      <dgm:prSet phldrT="[Текст]" custT="1"/>
      <dgm:spPr/>
      <dgm:t>
        <a:bodyPr/>
        <a:lstStyle/>
        <a:p>
          <a:r>
            <a:rPr lang="ru-RU" sz="2000" b="1" dirty="0" smtClean="0"/>
            <a:t>Аудиторией проекта являются члены Молодежных советов </a:t>
          </a:r>
        </a:p>
        <a:p>
          <a:r>
            <a:rPr lang="ru-RU" sz="2000" b="1" dirty="0" smtClean="0"/>
            <a:t>городских и сельских поселений Всеволожского района.</a:t>
          </a:r>
          <a:endParaRPr lang="ru-RU" sz="2000" dirty="0"/>
        </a:p>
      </dgm:t>
    </dgm:pt>
    <dgm:pt modelId="{AF9E1B90-04E3-4EAD-A3E4-C08DEBA1CF2A}" type="parTrans" cxnId="{3EE2BEE6-2054-4CC2-9E30-8F105A20B2D9}">
      <dgm:prSet/>
      <dgm:spPr/>
      <dgm:t>
        <a:bodyPr/>
        <a:lstStyle/>
        <a:p>
          <a:endParaRPr lang="ru-RU"/>
        </a:p>
      </dgm:t>
    </dgm:pt>
    <dgm:pt modelId="{61E0D1DC-423D-41C9-B619-D7109CEB8736}" type="sibTrans" cxnId="{3EE2BEE6-2054-4CC2-9E30-8F105A20B2D9}">
      <dgm:prSet/>
      <dgm:spPr/>
      <dgm:t>
        <a:bodyPr/>
        <a:lstStyle/>
        <a:p>
          <a:endParaRPr lang="ru-RU"/>
        </a:p>
      </dgm:t>
    </dgm:pt>
    <dgm:pt modelId="{53C5D911-7807-4360-B50C-D3E7FB2CB55F}" type="pres">
      <dgm:prSet presAssocID="{C02194B4-3E75-4EA4-BF07-4BB87728EB7E}" presName="Name0" presStyleCnt="0">
        <dgm:presLayoutVars>
          <dgm:chMax/>
          <dgm:chPref/>
          <dgm:dir/>
        </dgm:presLayoutVars>
      </dgm:prSet>
      <dgm:spPr/>
    </dgm:pt>
    <dgm:pt modelId="{FBDB6FA5-7AF7-4D64-AAD6-2B2D34A314A8}" type="pres">
      <dgm:prSet presAssocID="{3C336030-CEEE-412F-9D8F-33313FCC15FD}" presName="composite" presStyleCnt="0">
        <dgm:presLayoutVars>
          <dgm:chMax/>
          <dgm:chPref/>
        </dgm:presLayoutVars>
      </dgm:prSet>
      <dgm:spPr/>
    </dgm:pt>
    <dgm:pt modelId="{5E9FF515-1562-4193-8DC5-12170A4E0869}" type="pres">
      <dgm:prSet presAssocID="{3C336030-CEEE-412F-9D8F-33313FCC15FD}" presName="Image" presStyleLbl="bgImgPlace1" presStyleIdx="0" presStyleCnt="1" custScaleY="19894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D06EAB-FD0D-49FC-8A6B-1FF4F81975B3}" type="pres">
      <dgm:prSet presAssocID="{3C336030-CEEE-412F-9D8F-33313FCC15F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D5E38-F3A3-47A8-BEE8-44E003A2C865}" type="pres">
      <dgm:prSet presAssocID="{3C336030-CEEE-412F-9D8F-33313FCC15FD}" presName="tlFrame" presStyleLbl="node1" presStyleIdx="0" presStyleCnt="4"/>
      <dgm:spPr/>
    </dgm:pt>
    <dgm:pt modelId="{84215C28-62E2-4D95-9870-E0A3C3649DE6}" type="pres">
      <dgm:prSet presAssocID="{3C336030-CEEE-412F-9D8F-33313FCC15FD}" presName="trFrame" presStyleLbl="node1" presStyleIdx="1" presStyleCnt="4"/>
      <dgm:spPr/>
    </dgm:pt>
    <dgm:pt modelId="{394DA3C7-BA21-4C36-97DF-DA934191B626}" type="pres">
      <dgm:prSet presAssocID="{3C336030-CEEE-412F-9D8F-33313FCC15FD}" presName="blFrame" presStyleLbl="node1" presStyleIdx="2" presStyleCnt="4"/>
      <dgm:spPr/>
    </dgm:pt>
    <dgm:pt modelId="{D9528650-DB52-49FA-B84A-7A7C1CB76C08}" type="pres">
      <dgm:prSet presAssocID="{3C336030-CEEE-412F-9D8F-33313FCC15FD}" presName="brFrame" presStyleLbl="node1" presStyleIdx="3" presStyleCnt="4"/>
      <dgm:spPr/>
    </dgm:pt>
  </dgm:ptLst>
  <dgm:cxnLst>
    <dgm:cxn modelId="{CFEDAD30-6FB8-439E-8ECB-460A1E04B1FE}" type="presOf" srcId="{C02194B4-3E75-4EA4-BF07-4BB87728EB7E}" destId="{53C5D911-7807-4360-B50C-D3E7FB2CB55F}" srcOrd="0" destOrd="0" presId="urn:microsoft.com/office/officeart/2009/3/layout/FramedTextPicture"/>
    <dgm:cxn modelId="{0D612382-F18F-4833-A662-210FC4B881AD}" type="presOf" srcId="{3C336030-CEEE-412F-9D8F-33313FCC15FD}" destId="{DDD06EAB-FD0D-49FC-8A6B-1FF4F81975B3}" srcOrd="0" destOrd="0" presId="urn:microsoft.com/office/officeart/2009/3/layout/FramedTextPicture"/>
    <dgm:cxn modelId="{3EE2BEE6-2054-4CC2-9E30-8F105A20B2D9}" srcId="{C02194B4-3E75-4EA4-BF07-4BB87728EB7E}" destId="{3C336030-CEEE-412F-9D8F-33313FCC15FD}" srcOrd="0" destOrd="0" parTransId="{AF9E1B90-04E3-4EAD-A3E4-C08DEBA1CF2A}" sibTransId="{61E0D1DC-423D-41C9-B619-D7109CEB8736}"/>
    <dgm:cxn modelId="{7BB34BEA-E5EF-4096-8608-7B24184CB216}" type="presParOf" srcId="{53C5D911-7807-4360-B50C-D3E7FB2CB55F}" destId="{FBDB6FA5-7AF7-4D64-AAD6-2B2D34A314A8}" srcOrd="0" destOrd="0" presId="urn:microsoft.com/office/officeart/2009/3/layout/FramedTextPicture"/>
    <dgm:cxn modelId="{EC27FBA6-0B05-4F1D-BCDD-2ACF9DAC1AD1}" type="presParOf" srcId="{FBDB6FA5-7AF7-4D64-AAD6-2B2D34A314A8}" destId="{5E9FF515-1562-4193-8DC5-12170A4E0869}" srcOrd="0" destOrd="0" presId="urn:microsoft.com/office/officeart/2009/3/layout/FramedTextPicture"/>
    <dgm:cxn modelId="{60EA70F2-00DC-43CB-BC69-3EE3A8F9D4DC}" type="presParOf" srcId="{FBDB6FA5-7AF7-4D64-AAD6-2B2D34A314A8}" destId="{DDD06EAB-FD0D-49FC-8A6B-1FF4F81975B3}" srcOrd="1" destOrd="0" presId="urn:microsoft.com/office/officeart/2009/3/layout/FramedTextPicture"/>
    <dgm:cxn modelId="{5F71F5A9-94CC-4651-ADD2-9ACD7E793DC8}" type="presParOf" srcId="{FBDB6FA5-7AF7-4D64-AAD6-2B2D34A314A8}" destId="{06FD5E38-F3A3-47A8-BEE8-44E003A2C865}" srcOrd="2" destOrd="0" presId="urn:microsoft.com/office/officeart/2009/3/layout/FramedTextPicture"/>
    <dgm:cxn modelId="{B7080ACE-5883-49AF-AAB0-164CF638F264}" type="presParOf" srcId="{FBDB6FA5-7AF7-4D64-AAD6-2B2D34A314A8}" destId="{84215C28-62E2-4D95-9870-E0A3C3649DE6}" srcOrd="3" destOrd="0" presId="urn:microsoft.com/office/officeart/2009/3/layout/FramedTextPicture"/>
    <dgm:cxn modelId="{01178418-3931-4ABB-B07C-9F9250FF1077}" type="presParOf" srcId="{FBDB6FA5-7AF7-4D64-AAD6-2B2D34A314A8}" destId="{394DA3C7-BA21-4C36-97DF-DA934191B626}" srcOrd="4" destOrd="0" presId="urn:microsoft.com/office/officeart/2009/3/layout/FramedTextPicture"/>
    <dgm:cxn modelId="{A19D1EE3-19D4-4C1E-B1CE-F4F039580F4B}" type="presParOf" srcId="{FBDB6FA5-7AF7-4D64-AAD6-2B2D34A314A8}" destId="{D9528650-DB52-49FA-B84A-7A7C1CB76C0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68FC0A-6F9A-4E16-89BF-09F57E597DC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BA9C6-1655-4B28-8472-AC98872E6CE8}">
      <dgm:prSet phldrT="[Текст]"/>
      <dgm:spPr/>
      <dgm:t>
        <a:bodyPr/>
        <a:lstStyle/>
        <a:p>
          <a:r>
            <a:rPr lang="ru-RU" dirty="0" err="1" smtClean="0"/>
            <a:t>Канавков</a:t>
          </a:r>
          <a:r>
            <a:rPr lang="ru-RU" dirty="0" smtClean="0"/>
            <a:t> Сергей Борисович</a:t>
          </a:r>
        </a:p>
        <a:p>
          <a:r>
            <a:rPr lang="ru-RU" dirty="0" smtClean="0"/>
            <a:t>-Ответственный за исполнение всех задач проекта</a:t>
          </a:r>
        </a:p>
        <a:p>
          <a:r>
            <a:rPr lang="ru-RU" dirty="0" smtClean="0"/>
            <a:t>-Руководитель проекта</a:t>
          </a:r>
          <a:endParaRPr lang="ru-RU" dirty="0"/>
        </a:p>
      </dgm:t>
    </dgm:pt>
    <dgm:pt modelId="{62D6FA47-1696-4BCD-B4A4-CB6F53B8E317}" type="parTrans" cxnId="{245CE627-14B2-4A48-B430-71209B62166F}">
      <dgm:prSet/>
      <dgm:spPr/>
      <dgm:t>
        <a:bodyPr/>
        <a:lstStyle/>
        <a:p>
          <a:endParaRPr lang="ru-RU"/>
        </a:p>
      </dgm:t>
    </dgm:pt>
    <dgm:pt modelId="{84C2FAF8-84C4-4C99-8868-8EA4FD96F54A}" type="sibTrans" cxnId="{245CE627-14B2-4A48-B430-71209B62166F}">
      <dgm:prSet/>
      <dgm:spPr/>
      <dgm:t>
        <a:bodyPr/>
        <a:lstStyle/>
        <a:p>
          <a:endParaRPr lang="ru-RU"/>
        </a:p>
      </dgm:t>
    </dgm:pt>
    <dgm:pt modelId="{DB548A6A-66D3-4C62-9EB1-0A7D2A0E3BEA}">
      <dgm:prSet phldrT="[Текст]"/>
      <dgm:spPr/>
      <dgm:t>
        <a:bodyPr/>
        <a:lstStyle/>
        <a:p>
          <a:r>
            <a:rPr lang="ru-RU" dirty="0" smtClean="0"/>
            <a:t>Корнеев Александр Александрович</a:t>
          </a:r>
        </a:p>
        <a:p>
          <a:r>
            <a:rPr lang="ru-RU" dirty="0" smtClean="0"/>
            <a:t>-Ответственный за исполнение всех задач проекта</a:t>
          </a:r>
        </a:p>
        <a:p>
          <a:r>
            <a:rPr lang="ru-RU" dirty="0" smtClean="0"/>
            <a:t>-</a:t>
          </a:r>
          <a:r>
            <a:rPr lang="ru-RU" dirty="0" err="1" smtClean="0"/>
            <a:t>Зам.руководителя</a:t>
          </a:r>
          <a:r>
            <a:rPr lang="ru-RU" dirty="0" smtClean="0"/>
            <a:t> проекта</a:t>
          </a:r>
          <a:endParaRPr lang="ru-RU" dirty="0"/>
        </a:p>
      </dgm:t>
    </dgm:pt>
    <dgm:pt modelId="{E86994F4-9C53-4AF6-91D2-3F5762F2C713}" type="parTrans" cxnId="{D902F133-B317-4CF5-ABF4-3F611721B19C}">
      <dgm:prSet/>
      <dgm:spPr/>
      <dgm:t>
        <a:bodyPr/>
        <a:lstStyle/>
        <a:p>
          <a:endParaRPr lang="ru-RU"/>
        </a:p>
      </dgm:t>
    </dgm:pt>
    <dgm:pt modelId="{A53C2013-1F5C-4872-8999-780EA55B8E01}" type="sibTrans" cxnId="{D902F133-B317-4CF5-ABF4-3F611721B19C}">
      <dgm:prSet/>
      <dgm:spPr/>
      <dgm:t>
        <a:bodyPr/>
        <a:lstStyle/>
        <a:p>
          <a:endParaRPr lang="ru-RU"/>
        </a:p>
      </dgm:t>
    </dgm:pt>
    <dgm:pt modelId="{9988C349-A5DF-4F60-B262-730C720331E8}">
      <dgm:prSet phldrT="[Текст]"/>
      <dgm:spPr/>
      <dgm:t>
        <a:bodyPr/>
        <a:lstStyle/>
        <a:p>
          <a:r>
            <a:rPr lang="ru-RU" dirty="0" smtClean="0"/>
            <a:t>Калинин Сергей Александрович</a:t>
          </a:r>
        </a:p>
        <a:p>
          <a:r>
            <a:rPr lang="ru-RU" dirty="0" smtClean="0"/>
            <a:t>-Ответственный за приглашение членов МС </a:t>
          </a:r>
        </a:p>
      </dgm:t>
    </dgm:pt>
    <dgm:pt modelId="{A78D51AC-C40D-4286-8FD6-B8A2C005086E}" type="parTrans" cxnId="{66B6DF03-452D-40C2-8B89-611828332D73}">
      <dgm:prSet/>
      <dgm:spPr/>
      <dgm:t>
        <a:bodyPr/>
        <a:lstStyle/>
        <a:p>
          <a:endParaRPr lang="ru-RU"/>
        </a:p>
      </dgm:t>
    </dgm:pt>
    <dgm:pt modelId="{3CDC7842-66FB-4AEA-BC13-CFFE720413A8}" type="sibTrans" cxnId="{66B6DF03-452D-40C2-8B89-611828332D73}">
      <dgm:prSet/>
      <dgm:spPr/>
      <dgm:t>
        <a:bodyPr/>
        <a:lstStyle/>
        <a:p>
          <a:endParaRPr lang="ru-RU"/>
        </a:p>
      </dgm:t>
    </dgm:pt>
    <dgm:pt modelId="{C28C5DC5-37CA-422B-80FB-476BD0D44C6F}">
      <dgm:prSet phldrT="[Текст]"/>
      <dgm:spPr/>
      <dgm:t>
        <a:bodyPr/>
        <a:lstStyle/>
        <a:p>
          <a:r>
            <a:rPr lang="ru-RU" dirty="0" smtClean="0"/>
            <a:t>Бурый Дмитрий Михайлович</a:t>
          </a:r>
        </a:p>
        <a:p>
          <a:r>
            <a:rPr lang="ru-RU" dirty="0" smtClean="0"/>
            <a:t>-Ответственный за разработку программы форума</a:t>
          </a:r>
        </a:p>
      </dgm:t>
    </dgm:pt>
    <dgm:pt modelId="{55903696-34D7-4A5F-95D5-60110A9A3C3D}" type="parTrans" cxnId="{A6CB4D27-94F6-4187-92EC-67595E418A60}">
      <dgm:prSet/>
      <dgm:spPr/>
      <dgm:t>
        <a:bodyPr/>
        <a:lstStyle/>
        <a:p>
          <a:endParaRPr lang="ru-RU"/>
        </a:p>
      </dgm:t>
    </dgm:pt>
    <dgm:pt modelId="{643EC5DC-D012-4C59-8114-509781D008A2}" type="sibTrans" cxnId="{A6CB4D27-94F6-4187-92EC-67595E418A60}">
      <dgm:prSet/>
      <dgm:spPr/>
      <dgm:t>
        <a:bodyPr/>
        <a:lstStyle/>
        <a:p>
          <a:endParaRPr lang="ru-RU"/>
        </a:p>
      </dgm:t>
    </dgm:pt>
    <dgm:pt modelId="{D387DD4B-726E-4114-ABE8-F90DCF202186}">
      <dgm:prSet phldrT="[Текст]"/>
      <dgm:spPr/>
      <dgm:t>
        <a:bodyPr/>
        <a:lstStyle/>
        <a:p>
          <a:r>
            <a:rPr lang="ru-RU" dirty="0" smtClean="0"/>
            <a:t>Поляков Глеб Дмитриевич</a:t>
          </a:r>
        </a:p>
        <a:p>
          <a:r>
            <a:rPr lang="ru-RU" dirty="0" smtClean="0"/>
            <a:t>-Ответственный за разработку программы форума</a:t>
          </a:r>
        </a:p>
        <a:p>
          <a:endParaRPr lang="ru-RU" dirty="0" smtClean="0"/>
        </a:p>
      </dgm:t>
    </dgm:pt>
    <dgm:pt modelId="{DCF82EA3-2AC3-4B2F-A013-F9995BBFD10E}" type="parTrans" cxnId="{3415D18E-7C37-437F-8331-B05B6A834211}">
      <dgm:prSet/>
      <dgm:spPr/>
      <dgm:t>
        <a:bodyPr/>
        <a:lstStyle/>
        <a:p>
          <a:endParaRPr lang="ru-RU"/>
        </a:p>
      </dgm:t>
    </dgm:pt>
    <dgm:pt modelId="{B8E9C262-D24D-4962-BA37-E9822A383B28}" type="sibTrans" cxnId="{3415D18E-7C37-437F-8331-B05B6A834211}">
      <dgm:prSet/>
      <dgm:spPr/>
      <dgm:t>
        <a:bodyPr/>
        <a:lstStyle/>
        <a:p>
          <a:endParaRPr lang="ru-RU"/>
        </a:p>
      </dgm:t>
    </dgm:pt>
    <dgm:pt modelId="{80DE1DD0-13E1-44D7-B1BF-3C5B2CD7C0BD}">
      <dgm:prSet phldrT="[Текст]"/>
      <dgm:spPr/>
      <dgm:t>
        <a:bodyPr/>
        <a:lstStyle/>
        <a:p>
          <a:r>
            <a:rPr lang="ru-RU" dirty="0" smtClean="0"/>
            <a:t>Калинин Леонид Александрович</a:t>
          </a:r>
        </a:p>
        <a:p>
          <a:r>
            <a:rPr lang="ru-RU" dirty="0" smtClean="0"/>
            <a:t>-Ответственный за разработку спортивной части форума</a:t>
          </a:r>
        </a:p>
      </dgm:t>
    </dgm:pt>
    <dgm:pt modelId="{04D51CA6-B0F6-4FB1-91F6-0A29C855E027}" type="parTrans" cxnId="{148E5230-AEAD-4554-9758-51E2FDA757E6}">
      <dgm:prSet/>
      <dgm:spPr/>
      <dgm:t>
        <a:bodyPr/>
        <a:lstStyle/>
        <a:p>
          <a:endParaRPr lang="ru-RU"/>
        </a:p>
      </dgm:t>
    </dgm:pt>
    <dgm:pt modelId="{550D71F7-14BC-4414-A2AD-93026F6847C3}" type="sibTrans" cxnId="{148E5230-AEAD-4554-9758-51E2FDA757E6}">
      <dgm:prSet/>
      <dgm:spPr/>
      <dgm:t>
        <a:bodyPr/>
        <a:lstStyle/>
        <a:p>
          <a:endParaRPr lang="ru-RU"/>
        </a:p>
      </dgm:t>
    </dgm:pt>
    <dgm:pt modelId="{E3E232B6-F487-4753-BC17-87499F16B2EC}" type="pres">
      <dgm:prSet presAssocID="{B268FC0A-6F9A-4E16-89BF-09F57E597DC7}" presName="Name0" presStyleCnt="0">
        <dgm:presLayoutVars>
          <dgm:dir/>
          <dgm:resizeHandles val="exact"/>
        </dgm:presLayoutVars>
      </dgm:prSet>
      <dgm:spPr/>
    </dgm:pt>
    <dgm:pt modelId="{D17AF3DE-CCEE-4DA8-A43D-B95D46AE9D8C}" type="pres">
      <dgm:prSet presAssocID="{3C9BA9C6-1655-4B28-8472-AC98872E6CE8}" presName="composite" presStyleCnt="0"/>
      <dgm:spPr/>
    </dgm:pt>
    <dgm:pt modelId="{9BFD4F0E-77E9-4D83-A041-76289E7F1454}" type="pres">
      <dgm:prSet presAssocID="{3C9BA9C6-1655-4B28-8472-AC98872E6CE8}" presName="rect1" presStyleLbl="trAlignAcc1" presStyleIdx="0" presStyleCnt="6">
        <dgm:presLayoutVars>
          <dgm:bulletEnabled val="1"/>
        </dgm:presLayoutVars>
      </dgm:prSet>
      <dgm:spPr/>
    </dgm:pt>
    <dgm:pt modelId="{670DB98A-C611-4713-BA72-A2A6AB0D368C}" type="pres">
      <dgm:prSet presAssocID="{3C9BA9C6-1655-4B28-8472-AC98872E6CE8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1D376C4F-4D5C-413C-B63B-C2E2D2B5E213}" type="pres">
      <dgm:prSet presAssocID="{84C2FAF8-84C4-4C99-8868-8EA4FD96F54A}" presName="sibTrans" presStyleCnt="0"/>
      <dgm:spPr/>
    </dgm:pt>
    <dgm:pt modelId="{2EEF79AD-C51D-442A-B025-85FDE4A5334A}" type="pres">
      <dgm:prSet presAssocID="{DB548A6A-66D3-4C62-9EB1-0A7D2A0E3BEA}" presName="composite" presStyleCnt="0"/>
      <dgm:spPr/>
    </dgm:pt>
    <dgm:pt modelId="{19B53B39-4126-45BF-949B-C43A01288115}" type="pres">
      <dgm:prSet presAssocID="{DB548A6A-66D3-4C62-9EB1-0A7D2A0E3BEA}" presName="rect1" presStyleLbl="trAlignAcc1" presStyleIdx="1" presStyleCnt="6">
        <dgm:presLayoutVars>
          <dgm:bulletEnabled val="1"/>
        </dgm:presLayoutVars>
      </dgm:prSet>
      <dgm:spPr/>
    </dgm:pt>
    <dgm:pt modelId="{4E25F02A-B972-4AE6-9244-E500BB75610B}" type="pres">
      <dgm:prSet presAssocID="{DB548A6A-66D3-4C62-9EB1-0A7D2A0E3BEA}" presName="rect2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9A38B279-8FC1-4723-BDC1-DCCBEEA1FF5C}" type="pres">
      <dgm:prSet presAssocID="{A53C2013-1F5C-4872-8999-780EA55B8E01}" presName="sibTrans" presStyleCnt="0"/>
      <dgm:spPr/>
    </dgm:pt>
    <dgm:pt modelId="{D26D0492-C798-4FED-B64A-5E7A705A9D65}" type="pres">
      <dgm:prSet presAssocID="{9988C349-A5DF-4F60-B262-730C720331E8}" presName="composite" presStyleCnt="0"/>
      <dgm:spPr/>
    </dgm:pt>
    <dgm:pt modelId="{EC99F5CD-E311-403A-9C03-5632132FCD70}" type="pres">
      <dgm:prSet presAssocID="{9988C349-A5DF-4F60-B262-730C720331E8}" presName="rect1" presStyleLbl="trAlignAcc1" presStyleIdx="2" presStyleCnt="6">
        <dgm:presLayoutVars>
          <dgm:bulletEnabled val="1"/>
        </dgm:presLayoutVars>
      </dgm:prSet>
      <dgm:spPr/>
    </dgm:pt>
    <dgm:pt modelId="{D9AF1C32-FB34-4A8D-ADEA-D22CB37D9B06}" type="pres">
      <dgm:prSet presAssocID="{9988C349-A5DF-4F60-B262-730C720331E8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4CDC7E68-9773-43F0-9704-5345BE81BD90}" type="pres">
      <dgm:prSet presAssocID="{3CDC7842-66FB-4AEA-BC13-CFFE720413A8}" presName="sibTrans" presStyleCnt="0"/>
      <dgm:spPr/>
    </dgm:pt>
    <dgm:pt modelId="{20910B9E-4335-4A73-B939-6214956D1D59}" type="pres">
      <dgm:prSet presAssocID="{C28C5DC5-37CA-422B-80FB-476BD0D44C6F}" presName="composite" presStyleCnt="0"/>
      <dgm:spPr/>
    </dgm:pt>
    <dgm:pt modelId="{595A6A2D-304E-4BC3-9966-6BC64D2F1858}" type="pres">
      <dgm:prSet presAssocID="{C28C5DC5-37CA-422B-80FB-476BD0D44C6F}" presName="rect1" presStyleLbl="trAlignAcc1" presStyleIdx="3" presStyleCnt="6">
        <dgm:presLayoutVars>
          <dgm:bulletEnabled val="1"/>
        </dgm:presLayoutVars>
      </dgm:prSet>
      <dgm:spPr/>
    </dgm:pt>
    <dgm:pt modelId="{F6151AA3-AB4D-43E9-BEA5-10DA0E2C3FED}" type="pres">
      <dgm:prSet presAssocID="{C28C5DC5-37CA-422B-80FB-476BD0D44C6F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E22B103-63A2-4D99-93D3-020EE2086B3A}" type="pres">
      <dgm:prSet presAssocID="{643EC5DC-D012-4C59-8114-509781D008A2}" presName="sibTrans" presStyleCnt="0"/>
      <dgm:spPr/>
    </dgm:pt>
    <dgm:pt modelId="{6E4B925A-6A6F-4EC8-AC7D-27BDD1903889}" type="pres">
      <dgm:prSet presAssocID="{D387DD4B-726E-4114-ABE8-F90DCF202186}" presName="composite" presStyleCnt="0"/>
      <dgm:spPr/>
    </dgm:pt>
    <dgm:pt modelId="{54404EF2-10AF-42DF-8E9B-71C11CDA88D2}" type="pres">
      <dgm:prSet presAssocID="{D387DD4B-726E-4114-ABE8-F90DCF202186}" presName="rect1" presStyleLbl="trAlignAcc1" presStyleIdx="4" presStyleCnt="6">
        <dgm:presLayoutVars>
          <dgm:bulletEnabled val="1"/>
        </dgm:presLayoutVars>
      </dgm:prSet>
      <dgm:spPr/>
    </dgm:pt>
    <dgm:pt modelId="{03AB6D24-12F2-4C88-87C1-31477F4177E2}" type="pres">
      <dgm:prSet presAssocID="{D387DD4B-726E-4114-ABE8-F90DCF202186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4C6835A7-F852-4F84-9D84-23A8396B3D42}" type="pres">
      <dgm:prSet presAssocID="{B8E9C262-D24D-4962-BA37-E9822A383B28}" presName="sibTrans" presStyleCnt="0"/>
      <dgm:spPr/>
    </dgm:pt>
    <dgm:pt modelId="{50782B19-1666-4E03-9CB2-E9B6991AD49E}" type="pres">
      <dgm:prSet presAssocID="{80DE1DD0-13E1-44D7-B1BF-3C5B2CD7C0BD}" presName="composite" presStyleCnt="0"/>
      <dgm:spPr/>
    </dgm:pt>
    <dgm:pt modelId="{4E973347-0758-43E8-81BF-46F82A8584EC}" type="pres">
      <dgm:prSet presAssocID="{80DE1DD0-13E1-44D7-B1BF-3C5B2CD7C0BD}" presName="rect1" presStyleLbl="trAlignAcc1" presStyleIdx="5" presStyleCnt="6">
        <dgm:presLayoutVars>
          <dgm:bulletEnabled val="1"/>
        </dgm:presLayoutVars>
      </dgm:prSet>
      <dgm:spPr/>
    </dgm:pt>
    <dgm:pt modelId="{18889DA2-4C03-4650-BDD3-38CA5B852DEF}" type="pres">
      <dgm:prSet presAssocID="{80DE1DD0-13E1-44D7-B1BF-3C5B2CD7C0BD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3415D18E-7C37-437F-8331-B05B6A834211}" srcId="{B268FC0A-6F9A-4E16-89BF-09F57E597DC7}" destId="{D387DD4B-726E-4114-ABE8-F90DCF202186}" srcOrd="4" destOrd="0" parTransId="{DCF82EA3-2AC3-4B2F-A013-F9995BBFD10E}" sibTransId="{B8E9C262-D24D-4962-BA37-E9822A383B28}"/>
    <dgm:cxn modelId="{245CE627-14B2-4A48-B430-71209B62166F}" srcId="{B268FC0A-6F9A-4E16-89BF-09F57E597DC7}" destId="{3C9BA9C6-1655-4B28-8472-AC98872E6CE8}" srcOrd="0" destOrd="0" parTransId="{62D6FA47-1696-4BCD-B4A4-CB6F53B8E317}" sibTransId="{84C2FAF8-84C4-4C99-8868-8EA4FD96F54A}"/>
    <dgm:cxn modelId="{D902F133-B317-4CF5-ABF4-3F611721B19C}" srcId="{B268FC0A-6F9A-4E16-89BF-09F57E597DC7}" destId="{DB548A6A-66D3-4C62-9EB1-0A7D2A0E3BEA}" srcOrd="1" destOrd="0" parTransId="{E86994F4-9C53-4AF6-91D2-3F5762F2C713}" sibTransId="{A53C2013-1F5C-4872-8999-780EA55B8E01}"/>
    <dgm:cxn modelId="{66B6DF03-452D-40C2-8B89-611828332D73}" srcId="{B268FC0A-6F9A-4E16-89BF-09F57E597DC7}" destId="{9988C349-A5DF-4F60-B262-730C720331E8}" srcOrd="2" destOrd="0" parTransId="{A78D51AC-C40D-4286-8FD6-B8A2C005086E}" sibTransId="{3CDC7842-66FB-4AEA-BC13-CFFE720413A8}"/>
    <dgm:cxn modelId="{909AA2E5-A12C-4AEA-B24B-49496C076469}" type="presOf" srcId="{3C9BA9C6-1655-4B28-8472-AC98872E6CE8}" destId="{9BFD4F0E-77E9-4D83-A041-76289E7F1454}" srcOrd="0" destOrd="0" presId="urn:microsoft.com/office/officeart/2008/layout/PictureStrips"/>
    <dgm:cxn modelId="{8539E19E-39CF-418B-9024-4D73342ECFCF}" type="presOf" srcId="{B268FC0A-6F9A-4E16-89BF-09F57E597DC7}" destId="{E3E232B6-F487-4753-BC17-87499F16B2EC}" srcOrd="0" destOrd="0" presId="urn:microsoft.com/office/officeart/2008/layout/PictureStrips"/>
    <dgm:cxn modelId="{0F5CCBC6-3306-47FD-8A1F-E314432C0F47}" type="presOf" srcId="{D387DD4B-726E-4114-ABE8-F90DCF202186}" destId="{54404EF2-10AF-42DF-8E9B-71C11CDA88D2}" srcOrd="0" destOrd="0" presId="urn:microsoft.com/office/officeart/2008/layout/PictureStrips"/>
    <dgm:cxn modelId="{A6CB4D27-94F6-4187-92EC-67595E418A60}" srcId="{B268FC0A-6F9A-4E16-89BF-09F57E597DC7}" destId="{C28C5DC5-37CA-422B-80FB-476BD0D44C6F}" srcOrd="3" destOrd="0" parTransId="{55903696-34D7-4A5F-95D5-60110A9A3C3D}" sibTransId="{643EC5DC-D012-4C59-8114-509781D008A2}"/>
    <dgm:cxn modelId="{E92F532A-FE9F-4137-A3F2-86D72E1373DC}" type="presOf" srcId="{DB548A6A-66D3-4C62-9EB1-0A7D2A0E3BEA}" destId="{19B53B39-4126-45BF-949B-C43A01288115}" srcOrd="0" destOrd="0" presId="urn:microsoft.com/office/officeart/2008/layout/PictureStrips"/>
    <dgm:cxn modelId="{487D1EAA-DD63-46A4-AFF5-0808DD1234D1}" type="presOf" srcId="{C28C5DC5-37CA-422B-80FB-476BD0D44C6F}" destId="{595A6A2D-304E-4BC3-9966-6BC64D2F1858}" srcOrd="0" destOrd="0" presId="urn:microsoft.com/office/officeart/2008/layout/PictureStrips"/>
    <dgm:cxn modelId="{4AC003C7-6C85-47B0-9086-CA7A53DEBA91}" type="presOf" srcId="{80DE1DD0-13E1-44D7-B1BF-3C5B2CD7C0BD}" destId="{4E973347-0758-43E8-81BF-46F82A8584EC}" srcOrd="0" destOrd="0" presId="urn:microsoft.com/office/officeart/2008/layout/PictureStrips"/>
    <dgm:cxn modelId="{E9109691-ACF7-4899-9300-A6CA4A29D9DE}" type="presOf" srcId="{9988C349-A5DF-4F60-B262-730C720331E8}" destId="{EC99F5CD-E311-403A-9C03-5632132FCD70}" srcOrd="0" destOrd="0" presId="urn:microsoft.com/office/officeart/2008/layout/PictureStrips"/>
    <dgm:cxn modelId="{148E5230-AEAD-4554-9758-51E2FDA757E6}" srcId="{B268FC0A-6F9A-4E16-89BF-09F57E597DC7}" destId="{80DE1DD0-13E1-44D7-B1BF-3C5B2CD7C0BD}" srcOrd="5" destOrd="0" parTransId="{04D51CA6-B0F6-4FB1-91F6-0A29C855E027}" sibTransId="{550D71F7-14BC-4414-A2AD-93026F6847C3}"/>
    <dgm:cxn modelId="{880F4C88-E83A-45E1-9312-CAEDF71356F8}" type="presParOf" srcId="{E3E232B6-F487-4753-BC17-87499F16B2EC}" destId="{D17AF3DE-CCEE-4DA8-A43D-B95D46AE9D8C}" srcOrd="0" destOrd="0" presId="urn:microsoft.com/office/officeart/2008/layout/PictureStrips"/>
    <dgm:cxn modelId="{8065A29A-E7BD-4C5D-9C8D-8CD0B969A55A}" type="presParOf" srcId="{D17AF3DE-CCEE-4DA8-A43D-B95D46AE9D8C}" destId="{9BFD4F0E-77E9-4D83-A041-76289E7F1454}" srcOrd="0" destOrd="0" presId="urn:microsoft.com/office/officeart/2008/layout/PictureStrips"/>
    <dgm:cxn modelId="{82B620D5-6AC2-464C-8088-5D719D5B455A}" type="presParOf" srcId="{D17AF3DE-CCEE-4DA8-A43D-B95D46AE9D8C}" destId="{670DB98A-C611-4713-BA72-A2A6AB0D368C}" srcOrd="1" destOrd="0" presId="urn:microsoft.com/office/officeart/2008/layout/PictureStrips"/>
    <dgm:cxn modelId="{009BA234-AD86-450F-AA64-DE6592E7D9AF}" type="presParOf" srcId="{E3E232B6-F487-4753-BC17-87499F16B2EC}" destId="{1D376C4F-4D5C-413C-B63B-C2E2D2B5E213}" srcOrd="1" destOrd="0" presId="urn:microsoft.com/office/officeart/2008/layout/PictureStrips"/>
    <dgm:cxn modelId="{516B63FC-BA13-4B1E-B47E-668E78F735F1}" type="presParOf" srcId="{E3E232B6-F487-4753-BC17-87499F16B2EC}" destId="{2EEF79AD-C51D-442A-B025-85FDE4A5334A}" srcOrd="2" destOrd="0" presId="urn:microsoft.com/office/officeart/2008/layout/PictureStrips"/>
    <dgm:cxn modelId="{EF5E2EC2-2A05-4645-A05A-87E96AD97320}" type="presParOf" srcId="{2EEF79AD-C51D-442A-B025-85FDE4A5334A}" destId="{19B53B39-4126-45BF-949B-C43A01288115}" srcOrd="0" destOrd="0" presId="urn:microsoft.com/office/officeart/2008/layout/PictureStrips"/>
    <dgm:cxn modelId="{1D11F833-9ABC-472D-B78E-38C24B514807}" type="presParOf" srcId="{2EEF79AD-C51D-442A-B025-85FDE4A5334A}" destId="{4E25F02A-B972-4AE6-9244-E500BB75610B}" srcOrd="1" destOrd="0" presId="urn:microsoft.com/office/officeart/2008/layout/PictureStrips"/>
    <dgm:cxn modelId="{CA92F202-12F6-4EC4-BDBA-4B8381AECDFD}" type="presParOf" srcId="{E3E232B6-F487-4753-BC17-87499F16B2EC}" destId="{9A38B279-8FC1-4723-BDC1-DCCBEEA1FF5C}" srcOrd="3" destOrd="0" presId="urn:microsoft.com/office/officeart/2008/layout/PictureStrips"/>
    <dgm:cxn modelId="{57811C50-D6D7-4602-92BE-FF90AC50BF70}" type="presParOf" srcId="{E3E232B6-F487-4753-BC17-87499F16B2EC}" destId="{D26D0492-C798-4FED-B64A-5E7A705A9D65}" srcOrd="4" destOrd="0" presId="urn:microsoft.com/office/officeart/2008/layout/PictureStrips"/>
    <dgm:cxn modelId="{C442CC2B-6A65-4BDE-96C9-648158E896A7}" type="presParOf" srcId="{D26D0492-C798-4FED-B64A-5E7A705A9D65}" destId="{EC99F5CD-E311-403A-9C03-5632132FCD70}" srcOrd="0" destOrd="0" presId="urn:microsoft.com/office/officeart/2008/layout/PictureStrips"/>
    <dgm:cxn modelId="{6CDB63A3-2B43-417C-B4A3-7A04D333E7AF}" type="presParOf" srcId="{D26D0492-C798-4FED-B64A-5E7A705A9D65}" destId="{D9AF1C32-FB34-4A8D-ADEA-D22CB37D9B06}" srcOrd="1" destOrd="0" presId="urn:microsoft.com/office/officeart/2008/layout/PictureStrips"/>
    <dgm:cxn modelId="{20563337-E5DE-43E1-9B3A-3948C79BD3A1}" type="presParOf" srcId="{E3E232B6-F487-4753-BC17-87499F16B2EC}" destId="{4CDC7E68-9773-43F0-9704-5345BE81BD90}" srcOrd="5" destOrd="0" presId="urn:microsoft.com/office/officeart/2008/layout/PictureStrips"/>
    <dgm:cxn modelId="{C6140650-466E-4FDA-9619-F9E6425A9469}" type="presParOf" srcId="{E3E232B6-F487-4753-BC17-87499F16B2EC}" destId="{20910B9E-4335-4A73-B939-6214956D1D59}" srcOrd="6" destOrd="0" presId="urn:microsoft.com/office/officeart/2008/layout/PictureStrips"/>
    <dgm:cxn modelId="{472489A4-DD6F-4E54-9102-4E2B03C8BC1F}" type="presParOf" srcId="{20910B9E-4335-4A73-B939-6214956D1D59}" destId="{595A6A2D-304E-4BC3-9966-6BC64D2F1858}" srcOrd="0" destOrd="0" presId="urn:microsoft.com/office/officeart/2008/layout/PictureStrips"/>
    <dgm:cxn modelId="{219E9A4A-FD01-45A7-9739-0F611582D7D4}" type="presParOf" srcId="{20910B9E-4335-4A73-B939-6214956D1D59}" destId="{F6151AA3-AB4D-43E9-BEA5-10DA0E2C3FED}" srcOrd="1" destOrd="0" presId="urn:microsoft.com/office/officeart/2008/layout/PictureStrips"/>
    <dgm:cxn modelId="{2AE22FB9-B767-4E09-AB97-E4E11BF6B74F}" type="presParOf" srcId="{E3E232B6-F487-4753-BC17-87499F16B2EC}" destId="{1E22B103-63A2-4D99-93D3-020EE2086B3A}" srcOrd="7" destOrd="0" presId="urn:microsoft.com/office/officeart/2008/layout/PictureStrips"/>
    <dgm:cxn modelId="{0886335C-1856-45D4-B2D3-906A8E107A32}" type="presParOf" srcId="{E3E232B6-F487-4753-BC17-87499F16B2EC}" destId="{6E4B925A-6A6F-4EC8-AC7D-27BDD1903889}" srcOrd="8" destOrd="0" presId="urn:microsoft.com/office/officeart/2008/layout/PictureStrips"/>
    <dgm:cxn modelId="{DB27C636-100D-49C4-ABD7-A1B9DCFEC406}" type="presParOf" srcId="{6E4B925A-6A6F-4EC8-AC7D-27BDD1903889}" destId="{54404EF2-10AF-42DF-8E9B-71C11CDA88D2}" srcOrd="0" destOrd="0" presId="urn:microsoft.com/office/officeart/2008/layout/PictureStrips"/>
    <dgm:cxn modelId="{45099F4C-3F47-4B4F-9798-D4A212FFAD0B}" type="presParOf" srcId="{6E4B925A-6A6F-4EC8-AC7D-27BDD1903889}" destId="{03AB6D24-12F2-4C88-87C1-31477F4177E2}" srcOrd="1" destOrd="0" presId="urn:microsoft.com/office/officeart/2008/layout/PictureStrips"/>
    <dgm:cxn modelId="{8922BCE1-766D-47D9-881D-59D992818513}" type="presParOf" srcId="{E3E232B6-F487-4753-BC17-87499F16B2EC}" destId="{4C6835A7-F852-4F84-9D84-23A8396B3D42}" srcOrd="9" destOrd="0" presId="urn:microsoft.com/office/officeart/2008/layout/PictureStrips"/>
    <dgm:cxn modelId="{1DAA0891-66D7-4716-B236-8D9756DF5C3C}" type="presParOf" srcId="{E3E232B6-F487-4753-BC17-87499F16B2EC}" destId="{50782B19-1666-4E03-9CB2-E9B6991AD49E}" srcOrd="10" destOrd="0" presId="urn:microsoft.com/office/officeart/2008/layout/PictureStrips"/>
    <dgm:cxn modelId="{B680E876-17EE-4293-8DA1-D86A97D2FC3C}" type="presParOf" srcId="{50782B19-1666-4E03-9CB2-E9B6991AD49E}" destId="{4E973347-0758-43E8-81BF-46F82A8584EC}" srcOrd="0" destOrd="0" presId="urn:microsoft.com/office/officeart/2008/layout/PictureStrips"/>
    <dgm:cxn modelId="{714B7116-4F4C-4FD8-92EF-F2B57A640960}" type="presParOf" srcId="{50782B19-1666-4E03-9CB2-E9B6991AD49E}" destId="{18889DA2-4C03-4650-BDD3-38CA5B852DE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4D3D4-DC0B-492D-8C94-578DF7317D55}">
      <dsp:nvSpPr>
        <dsp:cNvPr id="0" name=""/>
        <dsp:cNvSpPr/>
      </dsp:nvSpPr>
      <dsp:spPr>
        <a:xfrm>
          <a:off x="-5571131" y="-853032"/>
          <a:ext cx="6634161" cy="6634161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999A7-D5B4-488B-9BF9-4BDD799AF51E}">
      <dsp:nvSpPr>
        <dsp:cNvPr id="0" name=""/>
        <dsp:cNvSpPr/>
      </dsp:nvSpPr>
      <dsp:spPr>
        <a:xfrm>
          <a:off x="684019" y="492809"/>
          <a:ext cx="7024836" cy="985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3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Повышение опыта и знаний членов Молодежных советов городских и сельских поселений в написании проектов и реализации Молодежной политики</a:t>
          </a:r>
          <a:endParaRPr lang="ru-RU" sz="2100" kern="1200" dirty="0"/>
        </a:p>
      </dsp:txBody>
      <dsp:txXfrm>
        <a:off x="684019" y="492809"/>
        <a:ext cx="7024836" cy="985619"/>
      </dsp:txXfrm>
    </dsp:sp>
    <dsp:sp modelId="{A1330BA5-95F2-4FE5-A2D8-4CD239BBA75E}">
      <dsp:nvSpPr>
        <dsp:cNvPr id="0" name=""/>
        <dsp:cNvSpPr/>
      </dsp:nvSpPr>
      <dsp:spPr>
        <a:xfrm>
          <a:off x="68007" y="369607"/>
          <a:ext cx="1232024" cy="12320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8CABA-E898-40F6-AEFA-6B7D980D3E5B}">
      <dsp:nvSpPr>
        <dsp:cNvPr id="0" name=""/>
        <dsp:cNvSpPr/>
      </dsp:nvSpPr>
      <dsp:spPr>
        <a:xfrm>
          <a:off x="1042292" y="1971238"/>
          <a:ext cx="6666563" cy="985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3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Улучшение контактов и связей между членами Молодежных советов</a:t>
          </a:r>
          <a:endParaRPr lang="ru-RU" sz="2100" kern="1200" dirty="0"/>
        </a:p>
      </dsp:txBody>
      <dsp:txXfrm>
        <a:off x="1042292" y="1971238"/>
        <a:ext cx="6666563" cy="985619"/>
      </dsp:txXfrm>
    </dsp:sp>
    <dsp:sp modelId="{3D7D7A3F-0B9B-4D43-95F1-69C1674F0C26}">
      <dsp:nvSpPr>
        <dsp:cNvPr id="0" name=""/>
        <dsp:cNvSpPr/>
      </dsp:nvSpPr>
      <dsp:spPr>
        <a:xfrm>
          <a:off x="426280" y="1848036"/>
          <a:ext cx="1232024" cy="12320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5F3D3-2CC1-4DBB-A384-E4F9D6E2AAAA}">
      <dsp:nvSpPr>
        <dsp:cNvPr id="0" name=""/>
        <dsp:cNvSpPr/>
      </dsp:nvSpPr>
      <dsp:spPr>
        <a:xfrm>
          <a:off x="684019" y="3449667"/>
          <a:ext cx="7024836" cy="985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3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Повышение количества участвующих проектов в конкурсах на гранты регионального и всероссийского уровня</a:t>
          </a:r>
          <a:endParaRPr lang="ru-RU" sz="2100" kern="1200" dirty="0"/>
        </a:p>
      </dsp:txBody>
      <dsp:txXfrm>
        <a:off x="684019" y="3449667"/>
        <a:ext cx="7024836" cy="985619"/>
      </dsp:txXfrm>
    </dsp:sp>
    <dsp:sp modelId="{20215252-ED1E-47CA-A2C4-D4A41423DD78}">
      <dsp:nvSpPr>
        <dsp:cNvPr id="0" name=""/>
        <dsp:cNvSpPr/>
      </dsp:nvSpPr>
      <dsp:spPr>
        <a:xfrm>
          <a:off x="68007" y="3326464"/>
          <a:ext cx="1232024" cy="12320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4A4BC-8984-4912-960A-2FED4D4C9FD9}">
      <dsp:nvSpPr>
        <dsp:cNvPr id="0" name=""/>
        <dsp:cNvSpPr/>
      </dsp:nvSpPr>
      <dsp:spPr>
        <a:xfrm rot="5400000">
          <a:off x="-132863" y="133735"/>
          <a:ext cx="885754" cy="6200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0" y="310886"/>
        <a:ext cx="620028" cy="265726"/>
      </dsp:txXfrm>
    </dsp:sp>
    <dsp:sp modelId="{EAD34FA6-A73F-4B77-B268-760997FF24F9}">
      <dsp:nvSpPr>
        <dsp:cNvPr id="0" name=""/>
        <dsp:cNvSpPr/>
      </dsp:nvSpPr>
      <dsp:spPr>
        <a:xfrm rot="5400000">
          <a:off x="3586539" y="-2965638"/>
          <a:ext cx="575740" cy="6508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Договориться с комитетом по Молодежной политике ЛО о проведении данного форума</a:t>
          </a:r>
          <a:endParaRPr lang="ru-RU" sz="1800" kern="1200" dirty="0"/>
        </a:p>
      </dsp:txBody>
      <dsp:txXfrm rot="-5400000">
        <a:off x="620028" y="28978"/>
        <a:ext cx="6480658" cy="519530"/>
      </dsp:txXfrm>
    </dsp:sp>
    <dsp:sp modelId="{EE753983-687B-4C0B-91B7-B5BDF913C17E}">
      <dsp:nvSpPr>
        <dsp:cNvPr id="0" name=""/>
        <dsp:cNvSpPr/>
      </dsp:nvSpPr>
      <dsp:spPr>
        <a:xfrm rot="5400000">
          <a:off x="-132863" y="921143"/>
          <a:ext cx="885754" cy="6200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0" y="1098294"/>
        <a:ext cx="620028" cy="265726"/>
      </dsp:txXfrm>
    </dsp:sp>
    <dsp:sp modelId="{6C8B8C96-CBA8-45C8-A8FB-1812B5194A56}">
      <dsp:nvSpPr>
        <dsp:cNvPr id="0" name=""/>
        <dsp:cNvSpPr/>
      </dsp:nvSpPr>
      <dsp:spPr>
        <a:xfrm rot="5400000">
          <a:off x="3586539" y="-2178231"/>
          <a:ext cx="575740" cy="6508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Согласовать бюджет форума с ГБУ ЛО «Центр Молодежный» и комитетом по Молодежной политике ЛО</a:t>
          </a:r>
          <a:endParaRPr lang="ru-RU" sz="1800" kern="1200" dirty="0"/>
        </a:p>
      </dsp:txBody>
      <dsp:txXfrm rot="-5400000">
        <a:off x="620028" y="816385"/>
        <a:ext cx="6480658" cy="519530"/>
      </dsp:txXfrm>
    </dsp:sp>
    <dsp:sp modelId="{437E4374-6824-468F-B578-A5021DAF46DF}">
      <dsp:nvSpPr>
        <dsp:cNvPr id="0" name=""/>
        <dsp:cNvSpPr/>
      </dsp:nvSpPr>
      <dsp:spPr>
        <a:xfrm rot="5400000">
          <a:off x="-132863" y="1708550"/>
          <a:ext cx="885754" cy="6200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0" y="1885701"/>
        <a:ext cx="620028" cy="265726"/>
      </dsp:txXfrm>
    </dsp:sp>
    <dsp:sp modelId="{54B28AA9-7CEF-48AC-84AC-7971A71806CF}">
      <dsp:nvSpPr>
        <dsp:cNvPr id="0" name=""/>
        <dsp:cNvSpPr/>
      </dsp:nvSpPr>
      <dsp:spPr>
        <a:xfrm rot="5400000">
          <a:off x="3586539" y="-1390824"/>
          <a:ext cx="575740" cy="6508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Согласовать дату проведения  форума с  ГБУ ЛО «Центр Молодежный»</a:t>
          </a:r>
          <a:endParaRPr lang="ru-RU" sz="1800" kern="1200" dirty="0"/>
        </a:p>
      </dsp:txBody>
      <dsp:txXfrm rot="-5400000">
        <a:off x="620028" y="1603792"/>
        <a:ext cx="6480658" cy="519530"/>
      </dsp:txXfrm>
    </dsp:sp>
    <dsp:sp modelId="{15E696E6-4A87-463E-A6B4-B474038A2677}">
      <dsp:nvSpPr>
        <dsp:cNvPr id="0" name=""/>
        <dsp:cNvSpPr/>
      </dsp:nvSpPr>
      <dsp:spPr>
        <a:xfrm rot="5400000">
          <a:off x="-132863" y="2495957"/>
          <a:ext cx="885754" cy="6200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0" y="2673108"/>
        <a:ext cx="620028" cy="265726"/>
      </dsp:txXfrm>
    </dsp:sp>
    <dsp:sp modelId="{29040F8D-2C6E-4987-BE06-C6B27386AC93}">
      <dsp:nvSpPr>
        <dsp:cNvPr id="0" name=""/>
        <dsp:cNvSpPr/>
      </dsp:nvSpPr>
      <dsp:spPr>
        <a:xfrm rot="5400000">
          <a:off x="3586539" y="-603417"/>
          <a:ext cx="575740" cy="6508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Пригласить членов Молодежных советов городских и сельских полонений на данный форум</a:t>
          </a:r>
          <a:endParaRPr lang="ru-RU" sz="1800" kern="1200" dirty="0"/>
        </a:p>
      </dsp:txBody>
      <dsp:txXfrm rot="-5400000">
        <a:off x="620028" y="2391199"/>
        <a:ext cx="6480658" cy="519530"/>
      </dsp:txXfrm>
    </dsp:sp>
    <dsp:sp modelId="{99A572CA-DB2E-4484-B23F-EC3605251B07}">
      <dsp:nvSpPr>
        <dsp:cNvPr id="0" name=""/>
        <dsp:cNvSpPr/>
      </dsp:nvSpPr>
      <dsp:spPr>
        <a:xfrm rot="5400000">
          <a:off x="-132863" y="3283364"/>
          <a:ext cx="885754" cy="6200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0" y="3460515"/>
        <a:ext cx="620028" cy="265726"/>
      </dsp:txXfrm>
    </dsp:sp>
    <dsp:sp modelId="{C3CD759F-9272-4437-B811-DED26BE82334}">
      <dsp:nvSpPr>
        <dsp:cNvPr id="0" name=""/>
        <dsp:cNvSpPr/>
      </dsp:nvSpPr>
      <dsp:spPr>
        <a:xfrm rot="5400000">
          <a:off x="3586539" y="183989"/>
          <a:ext cx="575740" cy="6508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Разработать программу форума</a:t>
          </a:r>
          <a:endParaRPr lang="ru-RU" sz="1800" kern="1200" dirty="0"/>
        </a:p>
      </dsp:txBody>
      <dsp:txXfrm rot="-5400000">
        <a:off x="620028" y="3178606"/>
        <a:ext cx="6480658" cy="519530"/>
      </dsp:txXfrm>
    </dsp:sp>
    <dsp:sp modelId="{5D0D06B9-71FB-4BB5-9DD3-F7FB5A6EBE1F}">
      <dsp:nvSpPr>
        <dsp:cNvPr id="0" name=""/>
        <dsp:cNvSpPr/>
      </dsp:nvSpPr>
      <dsp:spPr>
        <a:xfrm rot="5400000">
          <a:off x="-132863" y="4070771"/>
          <a:ext cx="885754" cy="6200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0" y="4247922"/>
        <a:ext cx="620028" cy="265726"/>
      </dsp:txXfrm>
    </dsp:sp>
    <dsp:sp modelId="{EEEF7D53-7840-4049-9A33-593D1375D041}">
      <dsp:nvSpPr>
        <dsp:cNvPr id="0" name=""/>
        <dsp:cNvSpPr/>
      </dsp:nvSpPr>
      <dsp:spPr>
        <a:xfrm rot="5400000">
          <a:off x="3586539" y="971396"/>
          <a:ext cx="575740" cy="6508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Провести форум</a:t>
          </a:r>
          <a:endParaRPr lang="ru-RU" sz="1800" kern="1200" dirty="0"/>
        </a:p>
      </dsp:txBody>
      <dsp:txXfrm rot="-5400000">
        <a:off x="620028" y="3966013"/>
        <a:ext cx="6480658" cy="519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FF515-1562-4193-8DC5-12170A4E0869}">
      <dsp:nvSpPr>
        <dsp:cNvPr id="0" name=""/>
        <dsp:cNvSpPr/>
      </dsp:nvSpPr>
      <dsp:spPr>
        <a:xfrm>
          <a:off x="432938" y="1137"/>
          <a:ext cx="2090909" cy="277316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06EAB-FD0D-49FC-8A6B-1FF4F81975B3}">
      <dsp:nvSpPr>
        <dsp:cNvPr id="0" name=""/>
        <dsp:cNvSpPr/>
      </dsp:nvSpPr>
      <dsp:spPr>
        <a:xfrm>
          <a:off x="2611149" y="2171851"/>
          <a:ext cx="2962302" cy="1829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Аудиторией проекта являются члены Молодежных советов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городских и сельских поселений Всеволожского района.</a:t>
          </a:r>
          <a:endParaRPr lang="ru-RU" sz="2000" kern="1200" dirty="0"/>
        </a:p>
      </dsp:txBody>
      <dsp:txXfrm>
        <a:off x="2611149" y="2171851"/>
        <a:ext cx="2962302" cy="1829761"/>
      </dsp:txXfrm>
    </dsp:sp>
    <dsp:sp modelId="{06FD5E38-F3A3-47A8-BEE8-44E003A2C865}">
      <dsp:nvSpPr>
        <dsp:cNvPr id="0" name=""/>
        <dsp:cNvSpPr/>
      </dsp:nvSpPr>
      <dsp:spPr>
        <a:xfrm>
          <a:off x="2349786" y="1910712"/>
          <a:ext cx="711429" cy="71161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15C28-62E2-4D95-9870-E0A3C3649DE6}">
      <dsp:nvSpPr>
        <dsp:cNvPr id="0" name=""/>
        <dsp:cNvSpPr/>
      </dsp:nvSpPr>
      <dsp:spPr>
        <a:xfrm rot="5400000">
          <a:off x="5143899" y="1910804"/>
          <a:ext cx="711613" cy="71142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A3C7-BA21-4C36-97DF-DA934191B626}">
      <dsp:nvSpPr>
        <dsp:cNvPr id="0" name=""/>
        <dsp:cNvSpPr/>
      </dsp:nvSpPr>
      <dsp:spPr>
        <a:xfrm rot="16200000">
          <a:off x="2349694" y="3551588"/>
          <a:ext cx="711613" cy="71142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28650-DB52-49FA-B84A-7A7C1CB76C08}">
      <dsp:nvSpPr>
        <dsp:cNvPr id="0" name=""/>
        <dsp:cNvSpPr/>
      </dsp:nvSpPr>
      <dsp:spPr>
        <a:xfrm rot="10800000">
          <a:off x="5143991" y="3551496"/>
          <a:ext cx="711429" cy="71161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D4F0E-77E9-4D83-A041-76289E7F1454}">
      <dsp:nvSpPr>
        <dsp:cNvPr id="0" name=""/>
        <dsp:cNvSpPr/>
      </dsp:nvSpPr>
      <dsp:spPr>
        <a:xfrm>
          <a:off x="157158" y="718046"/>
          <a:ext cx="3692490" cy="1153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57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Канавков</a:t>
          </a:r>
          <a:r>
            <a:rPr lang="ru-RU" sz="1400" kern="1200" dirty="0" smtClean="0"/>
            <a:t> Сергей Борисович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-Ответственный за исполнение всех задач проекта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-Руководитель проекта</a:t>
          </a:r>
          <a:endParaRPr lang="ru-RU" sz="1400" kern="1200" dirty="0"/>
        </a:p>
      </dsp:txBody>
      <dsp:txXfrm>
        <a:off x="157158" y="718046"/>
        <a:ext cx="3692490" cy="1153903"/>
      </dsp:txXfrm>
    </dsp:sp>
    <dsp:sp modelId="{670DB98A-C611-4713-BA72-A2A6AB0D368C}">
      <dsp:nvSpPr>
        <dsp:cNvPr id="0" name=""/>
        <dsp:cNvSpPr/>
      </dsp:nvSpPr>
      <dsp:spPr>
        <a:xfrm>
          <a:off x="3305" y="551371"/>
          <a:ext cx="807732" cy="12115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53B39-4126-45BF-949B-C43A01288115}">
      <dsp:nvSpPr>
        <dsp:cNvPr id="0" name=""/>
        <dsp:cNvSpPr/>
      </dsp:nvSpPr>
      <dsp:spPr>
        <a:xfrm>
          <a:off x="4261085" y="718046"/>
          <a:ext cx="3692490" cy="1153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57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Корнеев Александр Александрович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-Ответственный за исполнение всех задач проекта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</a:t>
          </a:r>
          <a:r>
            <a:rPr lang="ru-RU" sz="1400" kern="1200" dirty="0" err="1" smtClean="0"/>
            <a:t>Зам.руководителя</a:t>
          </a:r>
          <a:r>
            <a:rPr lang="ru-RU" sz="1400" kern="1200" dirty="0" smtClean="0"/>
            <a:t> проекта</a:t>
          </a:r>
          <a:endParaRPr lang="ru-RU" sz="1400" kern="1200" dirty="0"/>
        </a:p>
      </dsp:txBody>
      <dsp:txXfrm>
        <a:off x="4261085" y="718046"/>
        <a:ext cx="3692490" cy="1153903"/>
      </dsp:txXfrm>
    </dsp:sp>
    <dsp:sp modelId="{4E25F02A-B972-4AE6-9244-E500BB75610B}">
      <dsp:nvSpPr>
        <dsp:cNvPr id="0" name=""/>
        <dsp:cNvSpPr/>
      </dsp:nvSpPr>
      <dsp:spPr>
        <a:xfrm>
          <a:off x="4107232" y="551371"/>
          <a:ext cx="807732" cy="121159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9F5CD-E311-403A-9C03-5632132FCD70}">
      <dsp:nvSpPr>
        <dsp:cNvPr id="0" name=""/>
        <dsp:cNvSpPr/>
      </dsp:nvSpPr>
      <dsp:spPr>
        <a:xfrm>
          <a:off x="157158" y="2170681"/>
          <a:ext cx="3692490" cy="1153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57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Калинин Сергей Александрович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-Ответственный за приглашение членов МС </a:t>
          </a:r>
        </a:p>
      </dsp:txBody>
      <dsp:txXfrm>
        <a:off x="157158" y="2170681"/>
        <a:ext cx="3692490" cy="1153903"/>
      </dsp:txXfrm>
    </dsp:sp>
    <dsp:sp modelId="{D9AF1C32-FB34-4A8D-ADEA-D22CB37D9B06}">
      <dsp:nvSpPr>
        <dsp:cNvPr id="0" name=""/>
        <dsp:cNvSpPr/>
      </dsp:nvSpPr>
      <dsp:spPr>
        <a:xfrm>
          <a:off x="3305" y="2004006"/>
          <a:ext cx="807732" cy="12115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A6A2D-304E-4BC3-9966-6BC64D2F1858}">
      <dsp:nvSpPr>
        <dsp:cNvPr id="0" name=""/>
        <dsp:cNvSpPr/>
      </dsp:nvSpPr>
      <dsp:spPr>
        <a:xfrm>
          <a:off x="4261085" y="2170681"/>
          <a:ext cx="3692490" cy="1153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57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Бурый Дмитрий Михайлович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-Ответственный за разработку программы форума</a:t>
          </a:r>
        </a:p>
      </dsp:txBody>
      <dsp:txXfrm>
        <a:off x="4261085" y="2170681"/>
        <a:ext cx="3692490" cy="1153903"/>
      </dsp:txXfrm>
    </dsp:sp>
    <dsp:sp modelId="{F6151AA3-AB4D-43E9-BEA5-10DA0E2C3FED}">
      <dsp:nvSpPr>
        <dsp:cNvPr id="0" name=""/>
        <dsp:cNvSpPr/>
      </dsp:nvSpPr>
      <dsp:spPr>
        <a:xfrm>
          <a:off x="4107232" y="2004006"/>
          <a:ext cx="807732" cy="121159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04EF2-10AF-42DF-8E9B-71C11CDA88D2}">
      <dsp:nvSpPr>
        <dsp:cNvPr id="0" name=""/>
        <dsp:cNvSpPr/>
      </dsp:nvSpPr>
      <dsp:spPr>
        <a:xfrm>
          <a:off x="157158" y="3623317"/>
          <a:ext cx="3692490" cy="1153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57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Поляков Глеб Дмитриевич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-Ответственный за разработку программы форума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</dsp:txBody>
      <dsp:txXfrm>
        <a:off x="157158" y="3623317"/>
        <a:ext cx="3692490" cy="1153903"/>
      </dsp:txXfrm>
    </dsp:sp>
    <dsp:sp modelId="{03AB6D24-12F2-4C88-87C1-31477F4177E2}">
      <dsp:nvSpPr>
        <dsp:cNvPr id="0" name=""/>
        <dsp:cNvSpPr/>
      </dsp:nvSpPr>
      <dsp:spPr>
        <a:xfrm>
          <a:off x="3305" y="3456642"/>
          <a:ext cx="807732" cy="12115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73347-0758-43E8-81BF-46F82A8584EC}">
      <dsp:nvSpPr>
        <dsp:cNvPr id="0" name=""/>
        <dsp:cNvSpPr/>
      </dsp:nvSpPr>
      <dsp:spPr>
        <a:xfrm>
          <a:off x="4261085" y="3623317"/>
          <a:ext cx="3692490" cy="1153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57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Калинин Леонид Александрович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-Ответственный за разработку спортивной части форума</a:t>
          </a:r>
        </a:p>
      </dsp:txBody>
      <dsp:txXfrm>
        <a:off x="4261085" y="3623317"/>
        <a:ext cx="3692490" cy="1153903"/>
      </dsp:txXfrm>
    </dsp:sp>
    <dsp:sp modelId="{18889DA2-4C03-4650-BDD3-38CA5B852DEF}">
      <dsp:nvSpPr>
        <dsp:cNvPr id="0" name=""/>
        <dsp:cNvSpPr/>
      </dsp:nvSpPr>
      <dsp:spPr>
        <a:xfrm>
          <a:off x="4107232" y="3456642"/>
          <a:ext cx="807732" cy="121159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77072"/>
            <a:ext cx="7543800" cy="1524000"/>
          </a:xfrm>
        </p:spPr>
        <p:txBody>
          <a:bodyPr/>
          <a:lstStyle/>
          <a:p>
            <a:r>
              <a:rPr lang="ru-RU" sz="4800" dirty="0" smtClean="0"/>
              <a:t>Молодежный образовательный форум «Территория успеха»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040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7130" y="-99393"/>
            <a:ext cx="2569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проекта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5205924"/>
              </p:ext>
            </p:extLst>
          </p:nvPr>
        </p:nvGraphicFramePr>
        <p:xfrm>
          <a:off x="755576" y="836712"/>
          <a:ext cx="7776864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45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4655" y="-99393"/>
            <a:ext cx="2854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проекта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852250"/>
              </p:ext>
            </p:extLst>
          </p:nvPr>
        </p:nvGraphicFramePr>
        <p:xfrm>
          <a:off x="1043608" y="980728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5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7434" y="-99393"/>
            <a:ext cx="5749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Аудитория и география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проекта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313762"/>
              </p:ext>
            </p:extLst>
          </p:nvPr>
        </p:nvGraphicFramePr>
        <p:xfrm>
          <a:off x="1547664" y="1124744"/>
          <a:ext cx="6288360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42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2628383"/>
              </p:ext>
            </p:extLst>
          </p:nvPr>
        </p:nvGraphicFramePr>
        <p:xfrm>
          <a:off x="467544" y="620688"/>
          <a:ext cx="7956881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34705" y="-99393"/>
            <a:ext cx="36745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Проектная команда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5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0774" y="-99393"/>
            <a:ext cx="47824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 реализации проекта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607234"/>
              </p:ext>
            </p:extLst>
          </p:nvPr>
        </p:nvGraphicFramePr>
        <p:xfrm>
          <a:off x="611560" y="560534"/>
          <a:ext cx="8106807" cy="6266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136"/>
                <a:gridCol w="2912557"/>
                <a:gridCol w="1372114"/>
              </a:tblGrid>
              <a:tr h="324567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</a:t>
                      </a:r>
                      <a:endParaRPr lang="ru-RU" dirty="0"/>
                    </a:p>
                  </a:txBody>
                  <a:tcPr/>
                </a:tc>
              </a:tr>
              <a:tr h="811417">
                <a:tc>
                  <a:txBody>
                    <a:bodyPr/>
                    <a:lstStyle/>
                    <a:p>
                      <a:r>
                        <a:rPr lang="ru-RU" dirty="0" smtClean="0"/>
                        <a:t>Договориться с</a:t>
                      </a:r>
                      <a:r>
                        <a:rPr lang="ru-RU" baseline="0" dirty="0" smtClean="0"/>
                        <a:t> комитетом по Молодежной политике о проведении форума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Канавков</a:t>
                      </a:r>
                      <a:r>
                        <a:rPr lang="ru-RU" dirty="0" smtClean="0"/>
                        <a:t> Сергей</a:t>
                      </a:r>
                    </a:p>
                    <a:p>
                      <a:r>
                        <a:rPr lang="ru-RU" dirty="0" smtClean="0"/>
                        <a:t>Корнеев Александр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01.04.19</a:t>
                      </a:r>
                      <a:endParaRPr lang="ru-RU" dirty="0"/>
                    </a:p>
                  </a:txBody>
                  <a:tcPr/>
                </a:tc>
              </a:tr>
              <a:tr h="1054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Согласовать бюджет форума с ГБУ ЛО «Центр Молодежный» и комитетом по Молодежной политике 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Канавков</a:t>
                      </a:r>
                      <a:r>
                        <a:rPr lang="ru-RU" dirty="0" smtClean="0"/>
                        <a:t> Сергей</a:t>
                      </a:r>
                    </a:p>
                    <a:p>
                      <a:r>
                        <a:rPr lang="ru-RU" dirty="0" smtClean="0"/>
                        <a:t>Корнеев Александр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10.04.19</a:t>
                      </a:r>
                      <a:endParaRPr lang="ru-RU" dirty="0"/>
                    </a:p>
                  </a:txBody>
                  <a:tcPr/>
                </a:tc>
              </a:tr>
              <a:tr h="811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Согласовать дату проведения  форума с  ГБУ ЛО «Центр Молодежный»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Канавков</a:t>
                      </a:r>
                      <a:r>
                        <a:rPr lang="ru-RU" dirty="0" smtClean="0"/>
                        <a:t> Сергей</a:t>
                      </a:r>
                    </a:p>
                    <a:p>
                      <a:r>
                        <a:rPr lang="ru-RU" dirty="0" smtClean="0"/>
                        <a:t>Корнеев Александр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12.04.19</a:t>
                      </a:r>
                      <a:endParaRPr lang="ru-RU" dirty="0"/>
                    </a:p>
                  </a:txBody>
                  <a:tcPr/>
                </a:tc>
              </a:tr>
              <a:tr h="811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Пригласить членов Молодежных советов городских и сельских полонений на данный форум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Калинин Сергей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20.04.19</a:t>
                      </a:r>
                      <a:endParaRPr lang="ru-RU" dirty="0"/>
                    </a:p>
                  </a:txBody>
                  <a:tcPr/>
                </a:tc>
              </a:tr>
              <a:tr h="811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Разработать программу форума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Поляков Глеб</a:t>
                      </a:r>
                    </a:p>
                    <a:p>
                      <a:r>
                        <a:rPr lang="ru-RU" dirty="0" smtClean="0"/>
                        <a:t>Бурый</a:t>
                      </a:r>
                      <a:r>
                        <a:rPr lang="ru-RU" baseline="0" dirty="0" smtClean="0"/>
                        <a:t> Дмитрий</a:t>
                      </a:r>
                    </a:p>
                    <a:p>
                      <a:r>
                        <a:rPr lang="ru-RU" baseline="0" dirty="0" smtClean="0"/>
                        <a:t>Калинин Леонид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08.04.19</a:t>
                      </a:r>
                      <a:endParaRPr lang="ru-RU" dirty="0"/>
                    </a:p>
                  </a:txBody>
                  <a:tcPr/>
                </a:tc>
              </a:tr>
              <a:tr h="1054843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Проведение форума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Проектная</a:t>
                      </a:r>
                      <a:r>
                        <a:rPr lang="ru-RU" baseline="0" dirty="0" smtClean="0"/>
                        <a:t> команда совместно с комитетом по молодежной политике 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С 25.04.19 по 28.04.19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2936" y="-99393"/>
            <a:ext cx="4918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Необходимое обеспечение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385356"/>
              </p:ext>
            </p:extLst>
          </p:nvPr>
        </p:nvGraphicFramePr>
        <p:xfrm>
          <a:off x="1343987" y="1052736"/>
          <a:ext cx="6456039" cy="312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013"/>
                <a:gridCol w="2152013"/>
                <a:gridCol w="2152013"/>
              </a:tblGrid>
              <a:tr h="40845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</a:t>
                      </a:r>
                      <a:endParaRPr lang="ru-RU" dirty="0"/>
                    </a:p>
                  </a:txBody>
                  <a:tcPr/>
                </a:tc>
              </a:tr>
              <a:tr h="1007147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</a:t>
                      </a:r>
                      <a:r>
                        <a:rPr lang="ru-RU" baseline="0" dirty="0" smtClean="0"/>
                        <a:t> проживания в ГБУ ЛО «Центр Молодежный»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</a:t>
                      </a:r>
                      <a:r>
                        <a:rPr lang="ru-RU" baseline="0" dirty="0" smtClean="0"/>
                        <a:t>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 гранта</a:t>
                      </a:r>
                      <a:endParaRPr lang="ru-RU" dirty="0"/>
                    </a:p>
                  </a:txBody>
                  <a:tcPr/>
                </a:tc>
              </a:tr>
              <a:tr h="705003">
                <a:tc>
                  <a:txBody>
                    <a:bodyPr/>
                    <a:lstStyle/>
                    <a:p>
                      <a:r>
                        <a:rPr lang="ru-RU" dirty="0" smtClean="0"/>
                        <a:t>Мультимедийное</a:t>
                      </a:r>
                      <a:r>
                        <a:rPr lang="ru-RU" baseline="0" dirty="0" smtClean="0"/>
                        <a:t>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ГБУ</a:t>
                      </a:r>
                      <a:r>
                        <a:rPr lang="ru-RU" baseline="0" dirty="0" smtClean="0"/>
                        <a:t> ЛО «Центр Молодежный»</a:t>
                      </a:r>
                      <a:endParaRPr lang="ru-RU" dirty="0"/>
                    </a:p>
                  </a:txBody>
                  <a:tcPr/>
                </a:tc>
              </a:tr>
              <a:tr h="1007147">
                <a:tc>
                  <a:txBody>
                    <a:bodyPr/>
                    <a:lstStyle/>
                    <a:p>
                      <a:r>
                        <a:rPr lang="ru-RU" dirty="0" smtClean="0"/>
                        <a:t>Памятные</a:t>
                      </a:r>
                      <a:r>
                        <a:rPr lang="ru-RU" baseline="0" dirty="0" smtClean="0"/>
                        <a:t> грамоты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 </a:t>
                      </a:r>
                      <a:r>
                        <a:rPr lang="ru-RU" dirty="0" err="1" smtClean="0"/>
                        <a:t>шт</a:t>
                      </a:r>
                      <a:r>
                        <a:rPr lang="ru-RU" dirty="0" smtClean="0"/>
                        <a:t> (4 участника *19 МО)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Бюджет гранта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2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9929" y="-99393"/>
            <a:ext cx="44041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Ожидаемые результаты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18003810"/>
              </p:ext>
            </p:extLst>
          </p:nvPr>
        </p:nvGraphicFramePr>
        <p:xfrm>
          <a:off x="1524006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1410" y="620688"/>
            <a:ext cx="716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Рисунок 1 – Количество участвующих проектов в конкурсах на гранты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2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40136292"/>
              </p:ext>
            </p:extLst>
          </p:nvPr>
        </p:nvGraphicFramePr>
        <p:xfrm>
          <a:off x="1331640" y="908720"/>
          <a:ext cx="6648400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6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</TotalTime>
  <Words>355</Words>
  <Application>Microsoft Office PowerPoint</Application>
  <PresentationFormat>Экран (4:3)</PresentationFormat>
  <Paragraphs>79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Молодежный образовательный форум «Территория успеха»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образовательный форум «Территория успеха»</dc:title>
  <dc:creator>Молодежный</dc:creator>
  <cp:lastModifiedBy>Децл</cp:lastModifiedBy>
  <cp:revision>15</cp:revision>
  <dcterms:created xsi:type="dcterms:W3CDTF">2018-08-13T11:12:14Z</dcterms:created>
  <dcterms:modified xsi:type="dcterms:W3CDTF">2018-08-13T13:27:36Z</dcterms:modified>
</cp:coreProperties>
</file>