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5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8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9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2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6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97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1-112-2</dc:creator>
  <cp:lastModifiedBy>1-112-2</cp:lastModifiedBy>
  <cp:revision>1</cp:revision>
  <dcterms:created xsi:type="dcterms:W3CDTF">2018-06-04T18:36:46Z</dcterms:created>
  <dcterms:modified xsi:type="dcterms:W3CDTF">2018-06-04T18:40:17Z</dcterms:modified>
</cp:coreProperties>
</file>