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ABDEB-0204-42D9-B71D-9C851120DACF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AF134-13C9-4164-A94F-A3BCA6AB7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81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F134-13C9-4164-A94F-A3BCA6AB7B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37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AF134-13C9-4164-A94F-A3BCA6AB7B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59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86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45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426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10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28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24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7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37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24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915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1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D73CA-1278-4547-A786-D39FB3EC5553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7DA85-4EDD-412C-9E76-3F266DBA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19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800" b="1" dirty="0" smtClean="0"/>
              <a:t>Умелые ручки </a:t>
            </a:r>
            <a:endParaRPr lang="ru-RU" sz="8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10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Актуальность проекта 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 algn="ctr">
              <a:buNone/>
            </a:pPr>
            <a:r>
              <a:rPr lang="ru-RU" sz="3200" dirty="0" smtClean="0"/>
              <a:t>Проект направлен на помощь в развитии детей с Ограниченными  Возможностями Здоровья и детей попавших в Трудную Жизненную Ситуацию и проведению матер классов по </a:t>
            </a:r>
            <a:r>
              <a:rPr lang="ru-RU" sz="3200" dirty="0" err="1" smtClean="0"/>
              <a:t>квиллингу</a:t>
            </a:r>
            <a:r>
              <a:rPr lang="ru-RU" sz="3200" dirty="0" smtClean="0"/>
              <a:t>, </a:t>
            </a:r>
            <a:r>
              <a:rPr lang="ru-RU" sz="3200" dirty="0" err="1" smtClean="0"/>
              <a:t>скрапбукингу</a:t>
            </a:r>
            <a:r>
              <a:rPr lang="ru-RU" sz="3200" dirty="0" smtClean="0"/>
              <a:t> и оригами.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3914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Цель проекта</a:t>
            </a:r>
            <a:endParaRPr lang="ru-RU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55092" y="1992573"/>
            <a:ext cx="106987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0" i="0" dirty="0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Проведение мастер-классов (</a:t>
            </a:r>
            <a:r>
              <a:rPr lang="ru-RU" sz="3200" b="0" i="0" dirty="0" err="1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квиллингу</a:t>
            </a:r>
            <a:r>
              <a:rPr lang="ru-RU" sz="3200" b="0" i="0" dirty="0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ru-RU" sz="3200" b="0" i="0" dirty="0" err="1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скрапбукингу</a:t>
            </a:r>
            <a:r>
              <a:rPr lang="ru-RU" sz="3200" b="0" i="0" dirty="0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, оригами) для детей с Ограниченными Возможностями Здоровья ​и дети попавшие в Трудную Жизненную Ситуацию. Развитие социальной адаптации, мелкой моторки, внимание, усидчивости, способностей и талантов у детей.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0578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Результат проекта </a:t>
            </a:r>
            <a:endParaRPr lang="ru-RU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6233" y="2074460"/>
            <a:ext cx="89392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0" i="0" dirty="0" smtClean="0">
                <a:solidFill>
                  <a:srgbClr val="333333"/>
                </a:solidFill>
                <a:effectLst/>
                <a:latin typeface="Trebuchet MS" panose="020B0603020202020204" pitchFamily="34" charset="0"/>
              </a:rPr>
              <a:t>У детей с Ограниченными Возможностями Здоровья и детей попавших в Трудную жизненную Ситуацию развивается социальная адаптация, мелкая моторика, внимание, усидчивость, способности и таланты.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064688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109</Words>
  <Application>Microsoft Office PowerPoint</Application>
  <PresentationFormat>Широкоэкранный</PresentationFormat>
  <Paragraphs>10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Trebuchet MS</vt:lpstr>
      <vt:lpstr>Тема Office</vt:lpstr>
      <vt:lpstr>Умелые ручки </vt:lpstr>
      <vt:lpstr>Актуальность проекта </vt:lpstr>
      <vt:lpstr>Цель проекта</vt:lpstr>
      <vt:lpstr>Результат проекта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Умелые ручки</dc:title>
  <dc:creator>Acer</dc:creator>
  <cp:lastModifiedBy>Acer</cp:lastModifiedBy>
  <cp:revision>2</cp:revision>
  <dcterms:created xsi:type="dcterms:W3CDTF">2018-05-02T10:36:17Z</dcterms:created>
  <dcterms:modified xsi:type="dcterms:W3CDTF">2018-05-02T10:41:40Z</dcterms:modified>
</cp:coreProperties>
</file>