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6" r:id="rId2"/>
    <p:sldId id="257" r:id="rId3"/>
    <p:sldId id="266" r:id="rId4"/>
    <p:sldId id="263" r:id="rId5"/>
    <p:sldId id="265" r:id="rId6"/>
    <p:sldId id="262" r:id="rId7"/>
    <p:sldId id="259" r:id="rId8"/>
    <p:sldId id="25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2" autoAdjust="0"/>
    <p:restoredTop sz="94660"/>
  </p:normalViewPr>
  <p:slideViewPr>
    <p:cSldViewPr snapToGrid="0">
      <p:cViewPr varScale="1">
        <p:scale>
          <a:sx n="38" d="100"/>
          <a:sy n="38" d="100"/>
        </p:scale>
        <p:origin x="-56" y="-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67B00-0F04-471E-B681-6A5E7883BCCE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ED2A6-A986-4D26-9BAD-F5539871D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rduino.ru/" TargetMode="External"/><Relationship Id="rId2" Type="http://schemas.openxmlformats.org/officeDocument/2006/relationships/hyperlink" Target="http://poleznayamodel.ru/model/14/14162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electro.cc/relayModu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14400" y="2412533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«Умная трость» </a:t>
            </a:r>
            <a:br>
              <a:rPr lang="ru-RU" b="1" dirty="0" smtClean="0"/>
            </a:br>
            <a:r>
              <a:rPr lang="ru-RU" b="1" dirty="0" smtClean="0"/>
              <a:t>для людей с проблемами зрения </a:t>
            </a:r>
            <a:br>
              <a:rPr lang="ru-RU" b="1" dirty="0" smtClean="0"/>
            </a:br>
            <a:r>
              <a:rPr lang="ru-RU" sz="2200" dirty="0" smtClean="0"/>
              <a:t>(проект на основе  аппаратной платформы </a:t>
            </a:r>
            <a:r>
              <a:rPr lang="ru-RU" sz="2200" dirty="0" err="1" smtClean="0"/>
              <a:t>Ардуино</a:t>
            </a:r>
            <a:r>
              <a:rPr lang="ru-RU" sz="2200" dirty="0" smtClean="0"/>
              <a:t> и ультразвукового датчика </a:t>
            </a:r>
            <a:r>
              <a:rPr lang="en-US" sz="2200" dirty="0" smtClean="0"/>
              <a:t>HC</a:t>
            </a:r>
            <a:r>
              <a:rPr lang="ru-RU" sz="2200" dirty="0" smtClean="0"/>
              <a:t>-</a:t>
            </a:r>
            <a:r>
              <a:rPr lang="en-US" sz="2200" dirty="0" smtClean="0"/>
              <a:t>SR</a:t>
            </a:r>
            <a:r>
              <a:rPr lang="ru-RU" sz="2200" dirty="0" smtClean="0"/>
              <a:t>04 )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132306" y="4285034"/>
            <a:ext cx="8534400" cy="217413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Выполнил: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Биковец Константин Сергеевич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ученик 9 класса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Куратор: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математики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 Биковец Татьяна Петровна</a:t>
            </a:r>
          </a:p>
          <a:p>
            <a:pPr algn="r"/>
            <a:endParaRPr lang="ru-RU" dirty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13236" y="205307"/>
            <a:ext cx="10077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МКОУ «</a:t>
            </a:r>
            <a:r>
              <a:rPr lang="ru-RU" sz="2400" dirty="0" err="1" smtClean="0"/>
              <a:t>Станционно-Ребрихинская</a:t>
            </a:r>
            <a:r>
              <a:rPr lang="ru-RU" sz="2400" dirty="0" smtClean="0"/>
              <a:t> СОШ»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91057" y="6207272"/>
            <a:ext cx="8929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</a:rPr>
              <a:t>Ст.Ребриха 2018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и задачи</a:t>
            </a:r>
            <a:endParaRPr lang="ru-RU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74970" y="1600205"/>
            <a:ext cx="10674485" cy="4525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/>
              <a:t>Цель</a:t>
            </a:r>
            <a:r>
              <a:rPr lang="ru-RU" dirty="0" smtClean="0"/>
              <a:t>:    Создание модели «Умная трость» для оказания помощи    </a:t>
            </a:r>
          </a:p>
          <a:p>
            <a:pPr algn="just">
              <a:buNone/>
            </a:pPr>
            <a:r>
              <a:rPr lang="ru-RU" dirty="0" smtClean="0"/>
              <a:t>             людям с проблемами зрения на основе  аппаратной     </a:t>
            </a:r>
          </a:p>
          <a:p>
            <a:pPr algn="just">
              <a:buNone/>
            </a:pPr>
            <a:r>
              <a:rPr lang="ru-RU" dirty="0" smtClean="0"/>
              <a:t>             платформы </a:t>
            </a:r>
            <a:r>
              <a:rPr lang="ru-RU" dirty="0" err="1" smtClean="0"/>
              <a:t>Ардуино</a:t>
            </a:r>
            <a:r>
              <a:rPr lang="ru-RU" dirty="0" smtClean="0"/>
              <a:t> и ультразвукового датчика </a:t>
            </a:r>
            <a:r>
              <a:rPr lang="en-US" dirty="0" smtClean="0"/>
              <a:t>HC</a:t>
            </a:r>
            <a:r>
              <a:rPr lang="ru-RU" dirty="0" smtClean="0"/>
              <a:t>-</a:t>
            </a:r>
            <a:r>
              <a:rPr lang="en-US" dirty="0" smtClean="0"/>
              <a:t>SR</a:t>
            </a:r>
            <a:r>
              <a:rPr lang="ru-RU" dirty="0" smtClean="0"/>
              <a:t>04.</a:t>
            </a:r>
          </a:p>
          <a:p>
            <a:pPr algn="just">
              <a:buNone/>
            </a:pPr>
            <a:r>
              <a:rPr lang="ru-RU" b="1" dirty="0" smtClean="0"/>
              <a:t>Задачи: </a:t>
            </a:r>
            <a:endParaRPr lang="ru-RU" dirty="0" smtClean="0"/>
          </a:p>
          <a:p>
            <a:pPr lvl="0" algn="just"/>
            <a:r>
              <a:rPr lang="ru-RU" dirty="0" smtClean="0"/>
              <a:t>Разработать план - схему «Умной трости» и оценить ее возможности.</a:t>
            </a:r>
          </a:p>
          <a:p>
            <a:pPr lvl="0" algn="just"/>
            <a:r>
              <a:rPr lang="ru-RU" dirty="0" smtClean="0"/>
              <a:t>Собрать и запрограммировать опытный образец.</a:t>
            </a:r>
          </a:p>
          <a:p>
            <a:pPr lvl="0" algn="just"/>
            <a:r>
              <a:rPr lang="ru-RU" dirty="0" smtClean="0"/>
              <a:t> Проверить работоспособность полученной конструкции на практике.</a:t>
            </a:r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83684" cy="1462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Технологии для инвалидов: </a:t>
            </a:r>
            <a:br>
              <a:rPr lang="ru-RU" dirty="0" smtClean="0"/>
            </a:br>
            <a:r>
              <a:rPr lang="ru-RU" dirty="0" smtClean="0"/>
              <a:t>сделать жизнь интереснее и проще</a:t>
            </a:r>
            <a:endParaRPr lang="ru-RU" dirty="0"/>
          </a:p>
        </p:txBody>
      </p:sp>
      <p:pic>
        <p:nvPicPr>
          <p:cNvPr id="1026" name="Picture 2" descr="C:\Users\ТАНЮША\Desktop\33167d4bf581b46515a95f2fda3ee8bf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9929" y="1631628"/>
            <a:ext cx="3898063" cy="2541537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731523" cy="159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6318" y="1605065"/>
            <a:ext cx="4157443" cy="25000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0051" y="4296624"/>
            <a:ext cx="3793789" cy="2561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</a:t>
            </a:r>
            <a:endParaRPr lang="ru-RU" dirty="0"/>
          </a:p>
        </p:txBody>
      </p:sp>
      <p:pic>
        <p:nvPicPr>
          <p:cNvPr id="4" name="Содержимое 3" descr="G:\DCIM\105MSDCF\DSC08233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50338" y="1439863"/>
            <a:ext cx="314166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G:\DCIM\105MSDCF\DSC0824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6285" y="1439694"/>
            <a:ext cx="3207825" cy="2237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G:\DCIM\105MSDCF\DSC0823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54998" y="3939701"/>
            <a:ext cx="3097179" cy="226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G:\DCIM\105MSDCF\DSC0823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0714" y="4085617"/>
            <a:ext cx="3301122" cy="207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ТАНЮША\AppData\Local\Microsoft\Windows\Temporary Internet Files\Content.Word\DSC08246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014" y="788279"/>
            <a:ext cx="2664299" cy="589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429" y="1585609"/>
            <a:ext cx="4230255" cy="440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1276" y="0"/>
            <a:ext cx="5953328" cy="1143000"/>
          </a:xfrm>
        </p:spPr>
        <p:txBody>
          <a:bodyPr/>
          <a:lstStyle/>
          <a:p>
            <a:r>
              <a:rPr lang="ru-RU" dirty="0" smtClean="0"/>
              <a:t>Программа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55" y="0"/>
            <a:ext cx="5132573" cy="67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Алгоритм работы «Умной трости»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08563" y="1794758"/>
            <a:ext cx="605060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Режим </a:t>
            </a:r>
            <a:r>
              <a:rPr lang="ru-RU" b="1" dirty="0"/>
              <a:t>1. </a:t>
            </a:r>
            <a:r>
              <a:rPr lang="ru-RU" dirty="0"/>
              <a:t>Трость с помощью звука предупреждает человека о приближении препятствия.</a:t>
            </a:r>
          </a:p>
          <a:p>
            <a:pPr>
              <a:buNone/>
            </a:pPr>
            <a:r>
              <a:rPr lang="ru-RU" b="1" dirty="0"/>
              <a:t>Режим 2. </a:t>
            </a:r>
            <a:r>
              <a:rPr lang="ru-RU" dirty="0"/>
              <a:t>Работа </a:t>
            </a:r>
            <a:r>
              <a:rPr lang="ru-RU" dirty="0" err="1"/>
              <a:t>электрошокера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b="1" dirty="0"/>
              <a:t>Режим сна. </a:t>
            </a:r>
            <a:r>
              <a:rPr lang="ru-RU" dirty="0"/>
              <a:t>Режим сверхнизкого потребления энергии.</a:t>
            </a:r>
          </a:p>
          <a:p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5429" y="787939"/>
            <a:ext cx="6517532" cy="607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Литература и интернет источники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Петин В. А.  Проекты с использованием контроллера </a:t>
            </a:r>
            <a:r>
              <a:rPr lang="ru-RU" dirty="0" err="1" smtClean="0"/>
              <a:t>Arduino</a:t>
            </a:r>
            <a:r>
              <a:rPr lang="ru-RU" dirty="0" smtClean="0"/>
              <a:t>. -2-е </a:t>
            </a:r>
            <a:r>
              <a:rPr lang="ru-RU" dirty="0" err="1" smtClean="0"/>
              <a:t>изд</a:t>
            </a:r>
            <a:r>
              <a:rPr lang="ru-RU" dirty="0" smtClean="0"/>
              <a:t> , </a:t>
            </a:r>
            <a:r>
              <a:rPr lang="ru-RU" dirty="0" err="1" smtClean="0"/>
              <a:t>перераб</a:t>
            </a:r>
            <a:r>
              <a:rPr lang="ru-RU" dirty="0" smtClean="0"/>
              <a:t>. и доп. </a:t>
            </a:r>
            <a:r>
              <a:rPr lang="ru-RU" dirty="0" err="1" smtClean="0"/>
              <a:t>СПб.:БХВ-Петербург</a:t>
            </a:r>
            <a:r>
              <a:rPr lang="ru-RU" dirty="0" smtClean="0"/>
              <a:t>, 2015.-464с.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Ревич</a:t>
            </a:r>
            <a:r>
              <a:rPr lang="ru-RU" dirty="0" smtClean="0"/>
              <a:t> Ю. В. Занимательная электроника. — 3-е изд., </a:t>
            </a:r>
            <a:r>
              <a:rPr lang="ru-RU" dirty="0" err="1" smtClean="0"/>
              <a:t>перераб</a:t>
            </a:r>
            <a:r>
              <a:rPr lang="ru-RU" dirty="0" smtClean="0"/>
              <a:t>. и доп. — </a:t>
            </a:r>
            <a:r>
              <a:rPr lang="ru-RU" dirty="0" err="1" smtClean="0"/>
              <a:t>СПб.:БХВ-Петербург</a:t>
            </a:r>
            <a:r>
              <a:rPr lang="ru-RU" dirty="0" smtClean="0"/>
              <a:t>, 2015. — 576 с.: ил.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/>
              <a:t>Карвинен</a:t>
            </a:r>
            <a:r>
              <a:rPr lang="ru-RU" dirty="0" smtClean="0"/>
              <a:t>, </a:t>
            </a:r>
            <a:r>
              <a:rPr lang="ru-RU" dirty="0" err="1" smtClean="0"/>
              <a:t>Теро</a:t>
            </a:r>
            <a:r>
              <a:rPr lang="ru-RU" dirty="0" smtClean="0"/>
              <a:t>, </a:t>
            </a:r>
            <a:r>
              <a:rPr lang="ru-RU" dirty="0" err="1" smtClean="0"/>
              <a:t>Карвинен</a:t>
            </a:r>
            <a:r>
              <a:rPr lang="ru-RU" dirty="0" smtClean="0"/>
              <a:t>, </a:t>
            </a:r>
            <a:r>
              <a:rPr lang="ru-RU" dirty="0" err="1" smtClean="0"/>
              <a:t>Киммо</a:t>
            </a:r>
            <a:r>
              <a:rPr lang="ru-RU" dirty="0" smtClean="0"/>
              <a:t>, </a:t>
            </a:r>
            <a:r>
              <a:rPr lang="ru-RU" dirty="0" err="1" smtClean="0"/>
              <a:t>Валтокари</a:t>
            </a:r>
            <a:r>
              <a:rPr lang="ru-RU" dirty="0" smtClean="0"/>
              <a:t>, Вилле.  Делаем сенсоры: проекты сенсорных устройств на базе </a:t>
            </a:r>
            <a:r>
              <a:rPr lang="ru-RU" dirty="0" err="1" smtClean="0"/>
              <a:t>Arduino</a:t>
            </a:r>
            <a:r>
              <a:rPr lang="ru-RU" dirty="0" smtClean="0"/>
              <a:t> и </a:t>
            </a:r>
            <a:r>
              <a:rPr lang="ru-RU" dirty="0" err="1" smtClean="0"/>
              <a:t>Rasp</a:t>
            </a:r>
            <a:r>
              <a:rPr lang="en-US" dirty="0" smtClean="0"/>
              <a:t>b</a:t>
            </a:r>
            <a:r>
              <a:rPr lang="ru-RU" dirty="0" err="1" smtClean="0"/>
              <a:t>erry</a:t>
            </a:r>
            <a:r>
              <a:rPr lang="ru-RU" dirty="0" smtClean="0"/>
              <a:t> </a:t>
            </a:r>
            <a:r>
              <a:rPr lang="ru-RU" dirty="0" err="1" smtClean="0"/>
              <a:t>Pi</a:t>
            </a:r>
            <a:r>
              <a:rPr lang="ru-RU" dirty="0" smtClean="0"/>
              <a:t>.: Пер. с англ. - М.: ООО "И.Д. Вильяме': 2015. - 432 с.: ил.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  </a:t>
            </a:r>
            <a:r>
              <a:rPr lang="ru-RU" dirty="0" err="1" smtClean="0"/>
              <a:t>Соммер</a:t>
            </a:r>
            <a:r>
              <a:rPr lang="ru-RU" dirty="0" smtClean="0"/>
              <a:t> У.  Программирование микроконтроллерных плат </a:t>
            </a:r>
            <a:r>
              <a:rPr lang="ru-RU" dirty="0" err="1" smtClean="0"/>
              <a:t>Arduino</a:t>
            </a:r>
            <a:r>
              <a:rPr lang="ru-RU" dirty="0" smtClean="0"/>
              <a:t>/</a:t>
            </a:r>
            <a:r>
              <a:rPr lang="ru-RU" dirty="0" err="1" smtClean="0"/>
              <a:t>Freeduino</a:t>
            </a:r>
            <a:r>
              <a:rPr lang="ru-RU" dirty="0" smtClean="0"/>
              <a:t>. - СПб.: </a:t>
            </a:r>
            <a:r>
              <a:rPr lang="ru-RU" dirty="0" err="1" smtClean="0"/>
              <a:t>БХВ-Петербург</a:t>
            </a:r>
            <a:r>
              <a:rPr lang="ru-RU" dirty="0" smtClean="0"/>
              <a:t>, 2012. - 256 с. Ил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[Электронный ресурс]. </a:t>
            </a:r>
            <a:r>
              <a:rPr lang="en-US" dirty="0" smtClean="0"/>
              <a:t>URL</a:t>
            </a:r>
            <a:r>
              <a:rPr lang="ru-RU" dirty="0" smtClean="0"/>
              <a:t>: 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err="1" smtClean="0"/>
              <a:t>evercare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/</a:t>
            </a:r>
            <a:r>
              <a:rPr lang="en-US" dirty="0" err="1" smtClean="0"/>
              <a:t>umnaya</a:t>
            </a:r>
            <a:r>
              <a:rPr lang="ru-RU" dirty="0" smtClean="0"/>
              <a:t>-</a:t>
            </a:r>
            <a:r>
              <a:rPr lang="en-US" dirty="0" err="1" smtClean="0"/>
              <a:t>trost</a:t>
            </a:r>
            <a:r>
              <a:rPr lang="ru-RU" dirty="0" smtClean="0"/>
              <a:t>-</a:t>
            </a:r>
            <a:r>
              <a:rPr lang="en-US" dirty="0" err="1" smtClean="0"/>
              <a:t>umnaya</a:t>
            </a:r>
            <a:r>
              <a:rPr lang="ru-RU" dirty="0" smtClean="0"/>
              <a:t>-</a:t>
            </a:r>
            <a:r>
              <a:rPr lang="en-US" dirty="0" err="1" smtClean="0"/>
              <a:t>skakalka</a:t>
            </a:r>
            <a:r>
              <a:rPr lang="ru-RU" dirty="0" smtClean="0"/>
              <a:t>-</a:t>
            </a:r>
            <a:r>
              <a:rPr lang="en-US" dirty="0" err="1" smtClean="0"/>
              <a:t>chto</a:t>
            </a:r>
            <a:r>
              <a:rPr lang="ru-RU" dirty="0" smtClean="0"/>
              <a:t>-</a:t>
            </a:r>
            <a:r>
              <a:rPr lang="en-US" dirty="0" err="1" smtClean="0"/>
              <a:t>eshche</a:t>
            </a:r>
            <a:r>
              <a:rPr lang="ru-RU" dirty="0" smtClean="0"/>
              <a:t>-</a:t>
            </a:r>
            <a:r>
              <a:rPr lang="en-US" dirty="0" err="1" smtClean="0"/>
              <a:t>novogo</a:t>
            </a:r>
            <a:r>
              <a:rPr lang="ru-RU" dirty="0" smtClean="0"/>
              <a:t>-</a:t>
            </a:r>
            <a:r>
              <a:rPr lang="en-US" dirty="0" err="1" smtClean="0"/>
              <a:t>pridumali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[Электронный ресурс]. </a:t>
            </a:r>
            <a:r>
              <a:rPr lang="en-US" dirty="0" smtClean="0"/>
              <a:t>URL</a:t>
            </a:r>
            <a:r>
              <a:rPr lang="ru-RU" dirty="0" smtClean="0"/>
              <a:t>: </a:t>
            </a:r>
            <a:r>
              <a:rPr lang="en-US" u="sng" dirty="0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://</a:t>
            </a:r>
            <a:r>
              <a:rPr lang="en-US" u="sng" dirty="0" err="1" smtClean="0">
                <a:hlinkClick r:id="rId2"/>
              </a:rPr>
              <a:t>poleznayamodel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r>
              <a:rPr lang="ru-RU" u="sng" dirty="0" smtClean="0">
                <a:hlinkClick r:id="rId2"/>
              </a:rPr>
              <a:t>/</a:t>
            </a:r>
            <a:r>
              <a:rPr lang="en-US" u="sng" dirty="0" smtClean="0">
                <a:hlinkClick r:id="rId2"/>
              </a:rPr>
              <a:t>model</a:t>
            </a:r>
            <a:r>
              <a:rPr lang="ru-RU" u="sng" dirty="0" smtClean="0">
                <a:hlinkClick r:id="rId2"/>
              </a:rPr>
              <a:t>/14/141620.</a:t>
            </a:r>
            <a:r>
              <a:rPr lang="en-US" u="sng" dirty="0" smtClean="0">
                <a:hlinkClick r:id="rId2"/>
              </a:rPr>
              <a:t>html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u="sng" dirty="0" smtClean="0">
                <a:hlinkClick r:id="rId3"/>
              </a:rPr>
              <a:t>http://arduino.ru/</a:t>
            </a:r>
            <a:r>
              <a:rPr lang="ru-RU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sng" dirty="0" smtClean="0">
                <a:hlinkClick r:id="rId4"/>
              </a:rPr>
              <a:t>http://zelectro.cc/relayModule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311</Words>
  <Application>Microsoft Office PowerPoint</Application>
  <PresentationFormat>Произвольный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«Умная трость»  для людей с проблемами зрения  (проект на основе  аппаратной платформы Ардуино и ультразвукового датчика HC-SR04 ) </vt:lpstr>
      <vt:lpstr>Цель и задачи</vt:lpstr>
      <vt:lpstr>Технологии для инвалидов:  сделать жизнь интереснее и проще</vt:lpstr>
      <vt:lpstr>Принцип работы</vt:lpstr>
      <vt:lpstr>Слайд 5</vt:lpstr>
      <vt:lpstr>Программа</vt:lpstr>
      <vt:lpstr>Алгоритм работы «Умной трости» </vt:lpstr>
      <vt:lpstr>Литература и интернет источники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Авиомоделизм</dc:title>
  <dc:creator>Наталья</dc:creator>
  <cp:lastModifiedBy>ТАНЮША</cp:lastModifiedBy>
  <cp:revision>29</cp:revision>
  <dcterms:created xsi:type="dcterms:W3CDTF">2015-11-08T08:44:38Z</dcterms:created>
  <dcterms:modified xsi:type="dcterms:W3CDTF">2018-06-26T14:39:56Z</dcterms:modified>
</cp:coreProperties>
</file>