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6" r:id="rId2"/>
    <p:sldId id="290" r:id="rId3"/>
    <p:sldId id="333" r:id="rId4"/>
    <p:sldId id="350" r:id="rId5"/>
    <p:sldId id="353" r:id="rId6"/>
    <p:sldId id="352" r:id="rId7"/>
    <p:sldId id="354" r:id="rId8"/>
    <p:sldId id="34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A8980409-6F4D-468C-8FB2-AD2B310978E7}">
          <p14:sldIdLst>
            <p14:sldId id="316"/>
            <p14:sldId id="290"/>
            <p14:sldId id="333"/>
            <p14:sldId id="334"/>
            <p14:sldId id="350"/>
            <p14:sldId id="352"/>
            <p14:sldId id="335"/>
            <p14:sldId id="354"/>
            <p14:sldId id="336"/>
            <p14:sldId id="342"/>
            <p14:sldId id="341"/>
            <p14:sldId id="338"/>
            <p14:sldId id="353"/>
            <p14:sldId id="347"/>
            <p14:sldId id="355"/>
            <p14:sldId id="356"/>
            <p14:sldId id="357"/>
            <p14:sldId id="339"/>
            <p14:sldId id="344"/>
            <p14:sldId id="345"/>
            <p14:sldId id="346"/>
            <p14:sldId id="358"/>
          </p14:sldIdLst>
        </p14:section>
        <p14:section name="Раздел без заголовка" id="{898C597E-BF51-46FF-845E-4D9D131AB12A}">
          <p14:sldIdLst/>
        </p14:section>
        <p14:section name="Раздел без заголовка" id="{A8D7C8D7-D960-45BB-9304-26C15AAB5C9A}">
          <p14:sldIdLst/>
        </p14:section>
        <p14:section name="Раздел без заголовка" id="{6CACBF1D-D4BE-4F69-B97D-314A8AC012B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264" autoAdjust="0"/>
  </p:normalViewPr>
  <p:slideViewPr>
    <p:cSldViewPr>
      <p:cViewPr>
        <p:scale>
          <a:sx n="70" d="100"/>
          <a:sy n="70" d="100"/>
        </p:scale>
        <p:origin x="-2778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188BD-3C51-4A63-8F12-E6A3980FD5C5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A37BE-5E31-4B3C-A755-34AF28414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180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A37BE-5E31-4B3C-A755-34AF28414926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A37BE-5E31-4B3C-A755-34AF28414926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A37BE-5E31-4B3C-A755-34AF28414926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A37BE-5E31-4B3C-A755-34AF28414926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7458"/>
            <a:ext cx="366712" cy="366713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349256"/>
            <a:ext cx="366712" cy="366713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447805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814513"/>
            <a:ext cx="366712" cy="366712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2181230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2546356"/>
            <a:ext cx="366712" cy="366713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2"/>
            <a:ext cx="9144000" cy="107950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6507164"/>
            <a:ext cx="9144000" cy="35083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6594475"/>
            <a:ext cx="406400" cy="179388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930403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392036"/>
            <a:ext cx="8458241" cy="102133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930402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01B3-E7C1-4767-BE01-3CE6CAFF09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| </a:t>
            </a:r>
            <a:r>
              <a:rPr lang="en-US" dirty="0" err="1">
                <a:solidFill>
                  <a:prstClr val="black"/>
                </a:solidFill>
              </a:rPr>
              <a:t>Тема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презентации</a:t>
            </a:r>
            <a:r>
              <a:rPr lang="en-US" dirty="0">
                <a:solidFill>
                  <a:prstClr val="black"/>
                </a:solidFill>
              </a:rPr>
              <a:t> | xx/xx/xx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7458"/>
            <a:ext cx="366712" cy="366713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349256"/>
            <a:ext cx="366712" cy="366713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447805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814513"/>
            <a:ext cx="366712" cy="366712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2181230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2546356"/>
            <a:ext cx="366712" cy="366713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2"/>
            <a:ext cx="9144000" cy="107950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6507164"/>
            <a:ext cx="9144000" cy="35083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6594475"/>
            <a:ext cx="406400" cy="179388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930403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392036"/>
            <a:ext cx="8458241" cy="102133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930402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01B3-E7C1-4767-BE01-3CE6CAFF0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7458"/>
            <a:ext cx="366712" cy="366713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349256"/>
            <a:ext cx="366712" cy="366713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447805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814513"/>
            <a:ext cx="366712" cy="366712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2181230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2546356"/>
            <a:ext cx="366712" cy="366713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2"/>
            <a:ext cx="9144000" cy="107950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6507164"/>
            <a:ext cx="9144000" cy="35083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6594475"/>
            <a:ext cx="406400" cy="179388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930403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392036"/>
            <a:ext cx="8458241" cy="102133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930402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01B3-E7C1-4767-BE01-3CE6CAFF0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7458"/>
            <a:ext cx="366712" cy="366713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349256"/>
            <a:ext cx="366712" cy="366713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447805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814513"/>
            <a:ext cx="366712" cy="366712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2181230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2546356"/>
            <a:ext cx="366712" cy="366713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2"/>
            <a:ext cx="9144000" cy="107950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6507164"/>
            <a:ext cx="9144000" cy="35083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Verdana"/>
              <a:ea typeface="ＭＳ Ｐゴシック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6594475"/>
            <a:ext cx="406400" cy="179388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930403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392036"/>
            <a:ext cx="8458241" cy="102133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930402"/>
            <a:ext cx="4140199" cy="3543303"/>
          </a:xfrm>
        </p:spPr>
        <p:txBody>
          <a:bodyPr rtlCol="0">
            <a:normAutofit/>
          </a:bodyPr>
          <a:lstStyle/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5663674"/>
            <a:ext cx="4140200" cy="4878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801B3-E7C1-4767-BE01-3CE6CAFF09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| </a:t>
            </a:r>
            <a:r>
              <a:rPr lang="en-US" dirty="0" err="1">
                <a:solidFill>
                  <a:prstClr val="black"/>
                </a:solidFill>
              </a:rPr>
              <a:t>Тема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презентации</a:t>
            </a:r>
            <a:r>
              <a:rPr lang="en-US" dirty="0">
                <a:solidFill>
                  <a:prstClr val="black"/>
                </a:solidFill>
              </a:rPr>
              <a:t> | xx/xx/xx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F7F01-2F2F-4CC4-8BEB-DC3D22308FF8}" type="datetimeFigureOut">
              <a:rPr lang="ru-RU" smtClean="0"/>
              <a:pPr/>
              <a:t>03.10.2018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C0B3A-8CA1-4020-A7DD-46E869599C9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1" r:id="rId13"/>
    <p:sldLayoutId id="2147483692" r:id="rId14"/>
    <p:sldLayoutId id="214748369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Z:\&#1062;&#1044;&#1050;&#1054;\VI%20&#1057;&#1083;&#1077;&#1090;%20&#1084;&#1086;&#1083;&#1086;&#1076;&#1077;&#1078;&#1080;%20&#1062;&#1044;%20-%202016\&#1055;&#1088;&#1077;&#1079;&#1077;&#1085;&#1090;&#1072;&#1094;&#1080;&#1103;\&#1043;&#1054;&#1053;&#1043;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over_2.png"/>
          <p:cNvPicPr>
            <a:picLocks noChangeAspect="1"/>
          </p:cNvPicPr>
          <p:nvPr/>
        </p:nvPicPr>
        <p:blipFill>
          <a:blip r:embed="rId3" cstate="print"/>
          <a:srcRect t="48752" b="36231"/>
          <a:stretch>
            <a:fillRect/>
          </a:stretch>
        </p:blipFill>
        <p:spPr bwMode="auto">
          <a:xfrm>
            <a:off x="0" y="4797152"/>
            <a:ext cx="9144000" cy="102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Subtitle 6"/>
          <p:cNvSpPr>
            <a:spLocks/>
          </p:cNvSpPr>
          <p:nvPr/>
        </p:nvSpPr>
        <p:spPr bwMode="auto">
          <a:xfrm>
            <a:off x="857224" y="4429132"/>
            <a:ext cx="8750595" cy="83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endParaRPr lang="ru-RU" sz="1500" b="1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014917"/>
            <a:ext cx="746321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Уроки Победы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68" y="5930116"/>
            <a:ext cx="7786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Кондратьев Виталий Анатольевич </a:t>
            </a:r>
          </a:p>
        </p:txBody>
      </p:sp>
      <p:pic>
        <p:nvPicPr>
          <p:cNvPr id="1026" name="Picture 2" descr="C:\Users\Oleg\Desktop\квн\волонтеры\логотип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45973"/>
            <a:ext cx="3816424" cy="36506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leg\Desktop\ПРЕЗЕНТАЦИЯ\d3a7ff427b9b0add69f435140db5e2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168352" cy="3088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Subtitle 6"/>
          <p:cNvSpPr>
            <a:spLocks/>
          </p:cNvSpPr>
          <p:nvPr/>
        </p:nvSpPr>
        <p:spPr bwMode="auto">
          <a:xfrm>
            <a:off x="855804" y="4509120"/>
            <a:ext cx="8750595" cy="83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endParaRPr lang="ru-RU" sz="1500" b="1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1714488"/>
            <a:ext cx="785818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ru-RU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</a:t>
            </a:r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sz="1600" dirty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0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Волонтерские отряды </a:t>
            </a:r>
            <a:r>
              <a:rPr lang="ru-RU" sz="28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Западно-Сибирской</a:t>
            </a:r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железной дороги </a:t>
            </a:r>
            <a:endParaRPr lang="ru-RU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3550363"/>
            <a:ext cx="7562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n w="11430"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</a:t>
            </a:r>
            <a:endParaRPr lang="ru-RU" sz="2400" dirty="0">
              <a:ln w="11430"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Oleg\Desktop\ПРЕЗЕНТАЦИЯ\images 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513" y="1484784"/>
            <a:ext cx="3617487" cy="4104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39551" y="1772816"/>
            <a:ext cx="66967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 Новосибирский регион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2. Детская железная дорога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3. Омский регион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4. г. Новокузнецк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5. г. Кемерово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6. г. Барнаул</a:t>
            </a:r>
          </a:p>
          <a:p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7. г. Томск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Subtitle 6"/>
          <p:cNvSpPr>
            <a:spLocks/>
          </p:cNvSpPr>
          <p:nvPr/>
        </p:nvSpPr>
        <p:spPr bwMode="auto">
          <a:xfrm>
            <a:off x="826106" y="4475798"/>
            <a:ext cx="8750595" cy="83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endParaRPr lang="ru-RU" sz="1500" b="1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9" name="ГОН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286908" y="6553200"/>
            <a:ext cx="304800" cy="304800"/>
          </a:xfrm>
          <a:prstGeom prst="rect">
            <a:avLst/>
          </a:prstGeom>
        </p:spPr>
      </p:pic>
      <p:pic>
        <p:nvPicPr>
          <p:cNvPr id="4098" name="Picture 2" descr="C:\Users\Oleg\Desktop\ПРЕЗЕНТАЦИЯ\tC1LCm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4824536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4077072"/>
            <a:ext cx="7786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8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250</a:t>
            </a:r>
            <a:r>
              <a:rPr lang="ru-RU" sz="6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ru-RU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ВОЛОНТЕРОВ</a:t>
            </a:r>
            <a:r>
              <a:rPr lang="ru-RU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29" y="1404764"/>
            <a:ext cx="5616624" cy="27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команда волонтеров </a:t>
            </a:r>
          </a:p>
          <a:p>
            <a:pPr algn="ctr"/>
            <a:r>
              <a:rPr lang="ru-RU" sz="24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Западно-Сибирской</a:t>
            </a:r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железной дороги</a:t>
            </a:r>
            <a:endParaRPr lang="ru-RU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190381"/>
            <a:ext cx="964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УРОКИ МУЖЕСТВА 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«ДОРОГИ ПОБЕДЫ»</a:t>
            </a:r>
            <a:endParaRPr lang="ru-RU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267" name="Picture 3" descr="C:\Users\Oleg\Desktop\ПРЕЗЕНТАЦИЯ\ФОТО с акций\ac-dISE4d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5064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5013176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все регионы Западной Сибири, 2018г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54137" t="22833" r="12788" b="28867"/>
          <a:stretch>
            <a:fillRect/>
          </a:stretch>
        </p:blipFill>
        <p:spPr bwMode="auto">
          <a:xfrm>
            <a:off x="395537" y="1340768"/>
            <a:ext cx="420777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C:\Users\Oleg\Desktop\ПРЕЗЕНТАЦИЯ\ФОТО с акций\GsLwkt8ECO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6752"/>
            <a:ext cx="4662730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9963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88640" y="188640"/>
            <a:ext cx="964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КАДРЫ ФИЛЬМА</a:t>
            </a:r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«ДОРОГИ ПОБЕДЫ»</a:t>
            </a:r>
            <a:endParaRPr lang="ru-RU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7675" t="9534" r="41138" b="37967"/>
          <a:stretch>
            <a:fillRect/>
          </a:stretch>
        </p:blipFill>
        <p:spPr bwMode="auto">
          <a:xfrm>
            <a:off x="4264766" y="1412776"/>
            <a:ext cx="461811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5113" t="7301" r="46062" b="30400"/>
          <a:stretch>
            <a:fillRect/>
          </a:stretch>
        </p:blipFill>
        <p:spPr bwMode="auto">
          <a:xfrm>
            <a:off x="323528" y="2348880"/>
            <a:ext cx="4320480" cy="310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0626" t="16667" r="37794" b="18500"/>
          <a:stretch>
            <a:fillRect/>
          </a:stretch>
        </p:blipFill>
        <p:spPr bwMode="auto">
          <a:xfrm>
            <a:off x="4917738" y="3645024"/>
            <a:ext cx="3758717" cy="265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99636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Subtitle 6"/>
          <p:cNvSpPr>
            <a:spLocks/>
          </p:cNvSpPr>
          <p:nvPr/>
        </p:nvSpPr>
        <p:spPr bwMode="auto">
          <a:xfrm>
            <a:off x="855804" y="4509120"/>
            <a:ext cx="8750595" cy="83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endParaRPr lang="ru-RU" sz="1500" b="1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1714488"/>
            <a:ext cx="785818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ru-RU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</a:t>
            </a:r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sz="1600" dirty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Регионы, в которых проводились Уроки Победы в 2017г. и 2018г.</a:t>
            </a:r>
            <a:endParaRPr lang="ru-RU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3550363"/>
            <a:ext cx="75623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n w="11430"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</a:t>
            </a:r>
            <a:endParaRPr lang="ru-RU" sz="2400" dirty="0">
              <a:ln w="11430"/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20315" t="7812" r="20937" b="13086"/>
          <a:stretch>
            <a:fillRect/>
          </a:stretch>
        </p:blipFill>
        <p:spPr bwMode="auto">
          <a:xfrm>
            <a:off x="571472" y="1285860"/>
            <a:ext cx="78581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Subtitle 6"/>
          <p:cNvSpPr>
            <a:spLocks/>
          </p:cNvSpPr>
          <p:nvPr/>
        </p:nvSpPr>
        <p:spPr bwMode="auto">
          <a:xfrm>
            <a:off x="855804" y="4509120"/>
            <a:ext cx="8750595" cy="83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endParaRPr lang="ru-RU" sz="1500" b="1" dirty="0" smtClean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1714488"/>
            <a:ext cx="785818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ru-RU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</a:t>
            </a:r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dirty="0" smtClean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sz="1600" dirty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ru-RU" sz="1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мероприятия по реализации и затраты</a:t>
            </a:r>
            <a:endParaRPr lang="ru-RU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780928"/>
            <a:ext cx="4608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1430"/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Съемка, монтаж фильма, оформление буклета  - силами волонтеров</a:t>
            </a:r>
            <a:endParaRPr lang="ru-RU" sz="2000" dirty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2925" t="16360" r="36636" b="29500"/>
          <a:stretch>
            <a:fillRect/>
          </a:stretch>
        </p:blipFill>
        <p:spPr bwMode="auto">
          <a:xfrm>
            <a:off x="4716016" y="1412776"/>
            <a:ext cx="396044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9512" y="1268760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2018г. было напечатано 6000 буклетов</a:t>
            </a:r>
            <a:endParaRPr lang="ru-RU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933056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Затраты на распечатку буклетов в 2018г. – 300 тыс.руб. </a:t>
            </a:r>
          </a:p>
          <a:p>
            <a:pPr algn="ctr"/>
            <a:r>
              <a:rPr lang="ru-RU" sz="24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(50 руб. за 1 буклет)</a:t>
            </a:r>
            <a:endParaRPr lang="ru-RU" sz="2000" dirty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58924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Необходимые затраты на распечатку буклетов </a:t>
            </a:r>
          </a:p>
          <a:p>
            <a:pPr algn="ctr"/>
            <a:r>
              <a:rPr lang="ru-RU" sz="2400" dirty="0" smtClean="0">
                <a:ln w="11430"/>
                <a:latin typeface="Verdana" pitchFamily="34" charset="0"/>
                <a:ea typeface="Verdana" pitchFamily="34" charset="0"/>
                <a:cs typeface="Verdana" pitchFamily="34" charset="0"/>
              </a:rPr>
              <a:t>в 2019г. – 1 млн.руб. (20 тыс. буклетов)</a:t>
            </a:r>
            <a:endParaRPr lang="ru-RU" sz="2000" dirty="0">
              <a:ln w="11430"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124744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https://vk.com/club138772471</a:t>
            </a:r>
            <a:endParaRPr lang="ru-RU" sz="3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5177" t="15375" r="15605" b="39344"/>
          <a:stretch>
            <a:fillRect/>
          </a:stretch>
        </p:blipFill>
        <p:spPr bwMode="auto">
          <a:xfrm>
            <a:off x="611560" y="1988840"/>
            <a:ext cx="770485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5445224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Instagram</a:t>
            </a:r>
            <a:r>
              <a:rPr lang="ru-RU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  </a:t>
            </a:r>
            <a:r>
              <a:rPr lang="en-US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6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volunteer_rzd</a:t>
            </a:r>
            <a:endParaRPr lang="ru-RU" sz="36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12645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163</Words>
  <Application>Microsoft Office PowerPoint</Application>
  <PresentationFormat>Экран (4:3)</PresentationFormat>
  <Paragraphs>42</Paragraphs>
  <Slides>8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БукрееваАЮ</dc:creator>
  <cp:lastModifiedBy>KondratievVA</cp:lastModifiedBy>
  <cp:revision>237</cp:revision>
  <dcterms:created xsi:type="dcterms:W3CDTF">2016-10-10T10:08:55Z</dcterms:created>
  <dcterms:modified xsi:type="dcterms:W3CDTF">2018-10-03T03:45:57Z</dcterms:modified>
</cp:coreProperties>
</file>