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BC8AB6-D66F-4105-804C-D6AAFC02999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D920-8F77-40C8-A869-F3CBC3910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ЕКТЫ\883_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99" y="1160480"/>
            <a:ext cx="6512185" cy="4656212"/>
          </a:xfrm>
          <a:prstGeom prst="rect">
            <a:avLst/>
          </a:prstGeom>
          <a:solidFill>
            <a:schemeClr val="bg2">
              <a:lumMod val="75000"/>
              <a:alpha val="82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118024"/>
            <a:ext cx="6400800" cy="17526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484784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Популяризация раздельного сбора отходов в Республике Мордовия, в частности – безопасная утилизация бытовых элементов питания.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49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сама утилизация батареек – на 80% </a:t>
            </a:r>
            <a:r>
              <a:rPr lang="ru-RU" dirty="0" smtClean="0"/>
              <a:t>самоокупаемая.(</a:t>
            </a:r>
            <a:r>
              <a:rPr lang="ru-RU" dirty="0"/>
              <a:t>в рамках текущего потока </a:t>
            </a:r>
            <a:r>
              <a:rPr lang="ru-RU" dirty="0" smtClean="0"/>
              <a:t>«сдающих»)</a:t>
            </a:r>
          </a:p>
          <a:p>
            <a:r>
              <a:rPr lang="ru-RU" dirty="0"/>
              <a:t>приток денежных средств ожидается с продаж систем РСО в будущем</a:t>
            </a:r>
            <a:r>
              <a:rPr lang="ru-RU" dirty="0" smtClean="0"/>
              <a:t>.</a:t>
            </a:r>
          </a:p>
          <a:p>
            <a:r>
              <a:rPr lang="ru-RU" dirty="0"/>
              <a:t>Проект предполагается финансировать частью личных средств, а также </a:t>
            </a:r>
            <a:r>
              <a:rPr lang="ru-RU" dirty="0" smtClean="0"/>
              <a:t>потребуется </a:t>
            </a:r>
            <a:r>
              <a:rPr lang="ru-RU" dirty="0"/>
              <a:t>помощь спонсоров и </a:t>
            </a:r>
            <a:r>
              <a:rPr lang="ru-RU" dirty="0" err="1"/>
              <a:t>гос.средств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ближайшие 3 года </a:t>
            </a:r>
            <a:r>
              <a:rPr lang="ru-RU" dirty="0" smtClean="0"/>
              <a:t>планируется </a:t>
            </a:r>
            <a:r>
              <a:rPr lang="ru-RU" dirty="0"/>
              <a:t>100% информационный охват населения о существовании системы РСО, пунктах приема батареек на </a:t>
            </a:r>
            <a:r>
              <a:rPr lang="ru-RU" dirty="0" smtClean="0"/>
              <a:t>утилизацию в Саранске. </a:t>
            </a:r>
            <a:r>
              <a:rPr lang="ru-RU" dirty="0"/>
              <a:t>Расширение сети пунктов приема батареек как минимум до 25 точек. </a:t>
            </a:r>
            <a:endParaRPr lang="ru-RU" dirty="0" smtClean="0"/>
          </a:p>
          <a:p>
            <a:r>
              <a:rPr lang="ru-RU" dirty="0"/>
              <a:t>Создать партнерскую программу по производству систем РСО – заручиться поддержкой всех производителей мебели на территории г. Саранска. </a:t>
            </a:r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Уменьшить воздействие граждан на окружающую среду как минимум вдвое </a:t>
            </a:r>
            <a:r>
              <a:rPr lang="ru-RU" dirty="0" smtClean="0"/>
              <a:t> </a:t>
            </a:r>
            <a:r>
              <a:rPr lang="ru-RU" dirty="0"/>
              <a:t>путем контроля объемов </a:t>
            </a:r>
            <a:r>
              <a:rPr lang="ru-RU" dirty="0" smtClean="0"/>
              <a:t>передачи </a:t>
            </a:r>
            <a:r>
              <a:rPr lang="ru-RU" dirty="0"/>
              <a:t>отходов на </a:t>
            </a:r>
            <a:r>
              <a:rPr lang="ru-RU" dirty="0" smtClean="0"/>
              <a:t>переработку – такой должна быть приоритетная задача развития региона в сфере экологии и просвещения.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1202485"/>
          </a:xfrm>
        </p:spPr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pic>
        <p:nvPicPr>
          <p:cNvPr id="5122" name="Picture 2" descr="C:\Users\Home\Desktop\ПРОЕКТЫ\CPuDl8NCr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3171"/>
            <a:ext cx="5051889" cy="28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ПРОЕКТЫ\LL6jkTjqS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2752"/>
            <a:ext cx="5051889" cy="28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ПРОЕКТЫ\pEz0o0V1A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57" y="692696"/>
            <a:ext cx="3181531" cy="56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6965245" cy="1052736"/>
          </a:xfrm>
        </p:spPr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pic>
        <p:nvPicPr>
          <p:cNvPr id="6147" name="Picture 3" descr="C:\Users\Home\Desktop\ПРОЕКТЫ\z_YAlC4G9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5" y="764704"/>
            <a:ext cx="66247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ПРОЕКТЫ\uzvt7ldqK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777"/>
            <a:ext cx="3135919" cy="5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ome\Desktop\ПРОЕКТЫ\kixeu3k9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41091"/>
            <a:ext cx="3062471" cy="54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6965245" cy="1052736"/>
          </a:xfrm>
        </p:spPr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pic>
        <p:nvPicPr>
          <p:cNvPr id="8194" name="Picture 2" descr="C:\Users\Home\Desktop\ПРОЕКТЫ\jme2aSZbK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1091"/>
            <a:ext cx="3367608" cy="54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ПРОЕКТЫ\GAL2dRMNT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689080" cy="42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6965245" cy="1052736"/>
          </a:xfrm>
        </p:spPr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pic>
        <p:nvPicPr>
          <p:cNvPr id="7170" name="Picture 2" descr="C:\Users\Home\Desktop\ПРОЕКТЫ\no4ORPORHh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/>
        </p:blipFill>
        <p:spPr bwMode="auto">
          <a:xfrm>
            <a:off x="4777099" y="908720"/>
            <a:ext cx="4366901" cy="59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\Desktop\ПРОЕКТЫ\COLhs5IIDC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5837"/>
          <a:stretch/>
        </p:blipFill>
        <p:spPr bwMode="auto">
          <a:xfrm>
            <a:off x="-2" y="3501008"/>
            <a:ext cx="2659563" cy="28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ОЕКТЫ\13_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96844" cy="47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00108" y="19888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АКТУАЛЬНО.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5596" y="342900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 КАК ПОВЛИЯТЬ?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855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ОЕКТЫ\huge_3b58dab7-2d23-48f6-bfdb-821fd7d07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" y="188640"/>
            <a:ext cx="90870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ПРОЕКТЫ\utilizaciya-akb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95700"/>
            <a:ext cx="572819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421328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наладить стабильную работу пунктов приема батареек от населения на бесплатной </a:t>
            </a:r>
            <a:r>
              <a:rPr lang="ru-RU" dirty="0" smtClean="0"/>
              <a:t>основе</a:t>
            </a:r>
          </a:p>
          <a:p>
            <a:r>
              <a:rPr lang="ru-RU" dirty="0"/>
              <a:t>Разработать полноценный курс лекций для разных возрастных групп по экологическому воспитанию в городской среде. Провести лекции в различных учебных, коммерческих заведениях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Организовать обучающий мультимедийный тур по ПФО на </a:t>
            </a:r>
            <a:r>
              <a:rPr lang="ru-RU" dirty="0" err="1" smtClean="0"/>
              <a:t>спец.автобусе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населения к повсеместному внедрению РСО на территории Республики Мордовия путем информирования и </a:t>
            </a:r>
            <a:r>
              <a:rPr lang="ru-RU" dirty="0" smtClean="0"/>
              <a:t>пропаганды</a:t>
            </a:r>
          </a:p>
          <a:p>
            <a:r>
              <a:rPr lang="ru-RU" dirty="0"/>
              <a:t>создание условий для удобного раздельного сбора отходов в жилых </a:t>
            </a:r>
            <a:r>
              <a:rPr lang="ru-RU" dirty="0" smtClean="0"/>
              <a:t>помещениях(проектирование </a:t>
            </a:r>
            <a:r>
              <a:rPr lang="ru-RU" dirty="0"/>
              <a:t>и производство модульных двухсекционных </a:t>
            </a:r>
            <a:r>
              <a:rPr lang="ru-RU" dirty="0" smtClean="0"/>
              <a:t>урн)</a:t>
            </a:r>
          </a:p>
        </p:txBody>
      </p:sp>
    </p:spTree>
    <p:extLst>
      <p:ext uri="{BB962C8B-B14F-4D97-AF65-F5344CB8AC3E}">
        <p14:creationId xmlns:p14="http://schemas.microsoft.com/office/powerpoint/2010/main" val="41768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Риски? Возможно: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количество собранных батареек  превысит финансовую возможность для отправки на </a:t>
            </a:r>
            <a:r>
              <a:rPr lang="ru-RU" dirty="0" smtClean="0"/>
              <a:t>утилизацию</a:t>
            </a:r>
          </a:p>
          <a:p>
            <a:r>
              <a:rPr lang="ru-RU" dirty="0"/>
              <a:t>возможна проблема с допуском в </a:t>
            </a:r>
            <a:r>
              <a:rPr lang="ru-RU" dirty="0" smtClean="0"/>
              <a:t>некоторые учебные заведения</a:t>
            </a:r>
          </a:p>
          <a:p>
            <a:r>
              <a:rPr lang="ru-RU" dirty="0"/>
              <a:t>возможен риск слишком долгого перехода населения на </a:t>
            </a:r>
            <a:r>
              <a:rPr lang="ru-RU" dirty="0" smtClean="0"/>
              <a:t>РСО(затянутый процесс)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</a:t>
            </a:r>
            <a:endParaRPr lang="ru-RU" dirty="0"/>
          </a:p>
        </p:txBody>
      </p:sp>
      <p:pic>
        <p:nvPicPr>
          <p:cNvPr id="4098" name="Picture 2" descr="C:\Users\Home\Desktop\ПРОЕКТЫ\9be49bd4c957f57e4e7ee93af9d794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937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Созданы 2 пункта сбора батареек </a:t>
            </a:r>
            <a:r>
              <a:rPr lang="ru-RU" dirty="0"/>
              <a:t>(ТЦ Кировский, ТЦ МАКС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Проведены 3 успешных акции по сбору батареек</a:t>
            </a:r>
          </a:p>
          <a:p>
            <a:r>
              <a:rPr lang="ru-RU" dirty="0" smtClean="0"/>
              <a:t>Идея о создании курса лекций, дидактического пособия</a:t>
            </a:r>
          </a:p>
          <a:p>
            <a:r>
              <a:rPr lang="ru-RU" dirty="0"/>
              <a:t>Изготовлена первая пробная модель системы для </a:t>
            </a:r>
            <a:r>
              <a:rPr lang="ru-RU" dirty="0" smtClean="0"/>
              <a:t>РСО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период активности собрано более 160кг батареек( </a:t>
            </a:r>
            <a:r>
              <a:rPr lang="ru-RU" dirty="0" err="1"/>
              <a:t>ок</a:t>
            </a:r>
            <a:r>
              <a:rPr lang="ru-RU" dirty="0"/>
              <a:t>. 177 соток земли, или 3550 т воды спасено)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Много </a:t>
            </a:r>
            <a:r>
              <a:rPr lang="ru-RU" dirty="0"/>
              <a:t>ли это? Вопрос открытый.</a:t>
            </a:r>
          </a:p>
          <a:p>
            <a:r>
              <a:rPr lang="ru-RU" dirty="0"/>
              <a:t>Задействованы партнеры по совместному решению задач проекта</a:t>
            </a:r>
            <a:r>
              <a:rPr lang="ru-RU" dirty="0" smtClean="0"/>
              <a:t>.(</a:t>
            </a:r>
            <a:r>
              <a:rPr lang="ru-RU" dirty="0"/>
              <a:t>производство модульных систем для РСО, </a:t>
            </a:r>
            <a:r>
              <a:rPr lang="ru-RU" dirty="0" err="1"/>
              <a:t>консульнант</a:t>
            </a:r>
            <a:r>
              <a:rPr lang="ru-RU" dirty="0"/>
              <a:t> по составлению дидактических материалов)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</TotalTime>
  <Words>355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Презентация PowerPoint</vt:lpstr>
      <vt:lpstr>Проблема? </vt:lpstr>
      <vt:lpstr>Презентация PowerPoint</vt:lpstr>
      <vt:lpstr>Мои задачи:</vt:lpstr>
      <vt:lpstr>Мои задачи:</vt:lpstr>
      <vt:lpstr>Риски? Возможно:</vt:lpstr>
      <vt:lpstr>Динамика</vt:lpstr>
      <vt:lpstr>Динамика</vt:lpstr>
      <vt:lpstr>Результат работы</vt:lpstr>
      <vt:lpstr>Финансирование</vt:lpstr>
      <vt:lpstr>Заключение</vt:lpstr>
      <vt:lpstr>Заключение</vt:lpstr>
      <vt:lpstr>Спасибо за внимание</vt:lpstr>
      <vt:lpstr>Бонусы</vt:lpstr>
      <vt:lpstr>Бонусы</vt:lpstr>
      <vt:lpstr>Бонусы</vt:lpstr>
      <vt:lpstr>Бонусы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батареек.  Популяризация раздельного сбора отходов в Республике Мордовия, в частности – безопасная утилизация бытовых элементов питания.</dc:title>
  <dc:creator>Home</dc:creator>
  <cp:lastModifiedBy>Home</cp:lastModifiedBy>
  <cp:revision>12</cp:revision>
  <dcterms:created xsi:type="dcterms:W3CDTF">2017-11-07T22:59:27Z</dcterms:created>
  <dcterms:modified xsi:type="dcterms:W3CDTF">2018-08-15T19:05:20Z</dcterms:modified>
</cp:coreProperties>
</file>