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356" r:id="rId2"/>
    <p:sldId id="431" r:id="rId3"/>
    <p:sldId id="407" r:id="rId4"/>
    <p:sldId id="432" r:id="rId5"/>
    <p:sldId id="433" r:id="rId6"/>
    <p:sldId id="443" r:id="rId7"/>
    <p:sldId id="427" r:id="rId8"/>
    <p:sldId id="434" r:id="rId9"/>
    <p:sldId id="435" r:id="rId10"/>
    <p:sldId id="436" r:id="rId11"/>
    <p:sldId id="444" r:id="rId12"/>
    <p:sldId id="445" r:id="rId13"/>
    <p:sldId id="441" r:id="rId14"/>
    <p:sldId id="43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5270B"/>
    <a:srgbClr val="000099"/>
    <a:srgbClr val="FFFFFF"/>
    <a:srgbClr val="0099FF"/>
    <a:srgbClr val="800080"/>
    <a:srgbClr val="3399FF"/>
    <a:srgbClr val="0066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6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8DB7D-EFB2-46F4-9024-903F8A9E3095}" type="doc">
      <dgm:prSet loTypeId="urn:microsoft.com/office/officeart/2005/8/layout/radial6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86D70FE-FD10-4A4D-818B-9C558B114D35}">
      <dgm:prSet phldrT="[Текст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- Составление, подписание  договоров  с подрядчиками</a:t>
          </a:r>
          <a:endParaRPr lang="ru-RU" sz="1600" b="1" dirty="0">
            <a:solidFill>
              <a:srgbClr val="002060"/>
            </a:solidFill>
          </a:endParaRPr>
        </a:p>
      </dgm:t>
    </dgm:pt>
    <dgm:pt modelId="{F9E81F51-4754-4551-A8B2-B866998B6B74}" type="parTrans" cxnId="{D0936826-1CE5-4BC7-BD90-12A01F59A4A3}">
      <dgm:prSet/>
      <dgm:spPr/>
      <dgm:t>
        <a:bodyPr/>
        <a:lstStyle/>
        <a:p>
          <a:endParaRPr lang="ru-RU" sz="2800"/>
        </a:p>
      </dgm:t>
    </dgm:pt>
    <dgm:pt modelId="{3F9724A0-6780-4E12-977D-786B965F0317}" type="sibTrans" cxnId="{D0936826-1CE5-4BC7-BD90-12A01F59A4A3}">
      <dgm:prSet/>
      <dgm:spPr/>
      <dgm:t>
        <a:bodyPr/>
        <a:lstStyle/>
        <a:p>
          <a:endParaRPr lang="ru-RU" sz="2800"/>
        </a:p>
      </dgm:t>
    </dgm:pt>
    <dgm:pt modelId="{862117F3-7D27-4FA1-B659-20116DD71D95}">
      <dgm:prSet phldrT="[Текст]" custT="1"/>
      <dgm:spPr>
        <a:solidFill>
          <a:schemeClr val="tx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-Разработка баннера с логотипами</a:t>
          </a:r>
          <a:endParaRPr lang="ru-RU" sz="2000" b="1" dirty="0">
            <a:solidFill>
              <a:srgbClr val="002060"/>
            </a:solidFill>
          </a:endParaRPr>
        </a:p>
      </dgm:t>
    </dgm:pt>
    <dgm:pt modelId="{3F52F8AD-3646-490B-9F91-10B70D40013B}" type="parTrans" cxnId="{6D986035-B16E-4530-BA85-FD5FE2D9D0FE}">
      <dgm:prSet/>
      <dgm:spPr/>
      <dgm:t>
        <a:bodyPr/>
        <a:lstStyle/>
        <a:p>
          <a:endParaRPr lang="ru-RU" sz="2800"/>
        </a:p>
      </dgm:t>
    </dgm:pt>
    <dgm:pt modelId="{AA053D3D-E676-4EFC-AEF0-52924D6C448C}" type="sibTrans" cxnId="{6D986035-B16E-4530-BA85-FD5FE2D9D0FE}">
      <dgm:prSet/>
      <dgm:spPr/>
      <dgm:t>
        <a:bodyPr/>
        <a:lstStyle/>
        <a:p>
          <a:endParaRPr lang="ru-RU" sz="2800"/>
        </a:p>
      </dgm:t>
    </dgm:pt>
    <dgm:pt modelId="{D09A3BE0-079B-4168-BBD3-3BBBC751A030}">
      <dgm:prSet phldrT="[Текст]" custScaleX="164570" custScaleY="99328"/>
      <dgm:spPr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2F0F0E1A-8F29-4F4B-B62E-58648021CDA6}" type="parTrans" cxnId="{06208019-DEF6-4F04-99E5-E9EB91B22D00}">
      <dgm:prSet/>
      <dgm:spPr/>
      <dgm:t>
        <a:bodyPr/>
        <a:lstStyle/>
        <a:p>
          <a:endParaRPr lang="ru-RU"/>
        </a:p>
      </dgm:t>
    </dgm:pt>
    <dgm:pt modelId="{3901FDFC-51B7-464C-BAF5-2174A1BFACFA}" type="sibTrans" cxnId="{06208019-DEF6-4F04-99E5-E9EB91B22D00}">
      <dgm:prSet custLinFactNeighborX="10155" custLinFactNeighborY="3684"/>
      <dgm:spPr/>
      <dgm:t>
        <a:bodyPr/>
        <a:lstStyle/>
        <a:p>
          <a:endParaRPr lang="ru-RU"/>
        </a:p>
      </dgm:t>
    </dgm:pt>
    <dgm:pt modelId="{91338D49-1D1F-4106-9A42-A9E97BBD2167}">
      <dgm:prSet phldrT="[Текст]" custScaleX="208880" custScaleY="94416"/>
      <dgm:spPr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D610416F-A5E5-4A81-B077-90A02A64F94C}" type="parTrans" cxnId="{E7B0BA1E-1DAD-4406-B2C3-C4ECD0084326}">
      <dgm:prSet/>
      <dgm:spPr/>
      <dgm:t>
        <a:bodyPr/>
        <a:lstStyle/>
        <a:p>
          <a:endParaRPr lang="ru-RU"/>
        </a:p>
      </dgm:t>
    </dgm:pt>
    <dgm:pt modelId="{E931C9C4-792A-4E1B-9D27-5C9F886107C2}" type="sibTrans" cxnId="{E7B0BA1E-1DAD-4406-B2C3-C4ECD0084326}">
      <dgm:prSet custScaleX="137401" custLinFactNeighborX="-2972" custLinFactNeighborY="1138"/>
      <dgm:spPr/>
      <dgm:t>
        <a:bodyPr/>
        <a:lstStyle/>
        <a:p>
          <a:endParaRPr lang="ru-RU"/>
        </a:p>
      </dgm:t>
    </dgm:pt>
    <dgm:pt modelId="{ABE7B2D9-F432-4D3C-A96E-ECBCC6E4EB82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-Отправить приглашение Главе </a:t>
          </a:r>
        </a:p>
        <a:p>
          <a:r>
            <a:rPr lang="ru-RU" b="1" dirty="0" smtClean="0">
              <a:solidFill>
                <a:srgbClr val="002060"/>
              </a:solidFill>
            </a:rPr>
            <a:t>г. Тобольска для выступления с речью</a:t>
          </a:r>
          <a:endParaRPr lang="ru-RU" b="1" dirty="0">
            <a:solidFill>
              <a:srgbClr val="002060"/>
            </a:solidFill>
          </a:endParaRPr>
        </a:p>
      </dgm:t>
    </dgm:pt>
    <dgm:pt modelId="{3467E689-43F4-4B08-9871-3849E84DF8DA}" type="parTrans" cxnId="{5DE50212-C696-4407-AE7E-02CD9B4C29B5}">
      <dgm:prSet/>
      <dgm:spPr/>
      <dgm:t>
        <a:bodyPr/>
        <a:lstStyle/>
        <a:p>
          <a:endParaRPr lang="ru-RU"/>
        </a:p>
      </dgm:t>
    </dgm:pt>
    <dgm:pt modelId="{FD9DA4BE-5892-423E-B59A-9220E22021DB}" type="sibTrans" cxnId="{5DE50212-C696-4407-AE7E-02CD9B4C29B5}">
      <dgm:prSet/>
      <dgm:spPr/>
      <dgm:t>
        <a:bodyPr/>
        <a:lstStyle/>
        <a:p>
          <a:endParaRPr lang="ru-RU"/>
        </a:p>
      </dgm:t>
    </dgm:pt>
    <dgm:pt modelId="{0589AB4A-B39C-452C-B9B7-A93FE0A3FD6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- Разработка  сценария к мероприятиям, сметы мероприятий</a:t>
          </a:r>
          <a:endParaRPr lang="ru-RU" sz="1800" b="1" dirty="0">
            <a:solidFill>
              <a:srgbClr val="002060"/>
            </a:solidFill>
          </a:endParaRPr>
        </a:p>
      </dgm:t>
    </dgm:pt>
    <dgm:pt modelId="{9A9487FF-2E6B-4784-91EC-2687FEE8F727}" type="parTrans" cxnId="{8062D9B0-5DF1-4489-A157-78266A421730}">
      <dgm:prSet/>
      <dgm:spPr/>
      <dgm:t>
        <a:bodyPr/>
        <a:lstStyle/>
        <a:p>
          <a:endParaRPr lang="ru-RU"/>
        </a:p>
      </dgm:t>
    </dgm:pt>
    <dgm:pt modelId="{F926853B-0584-4E6E-8243-066BD8CB6311}" type="sibTrans" cxnId="{8062D9B0-5DF1-4489-A157-78266A421730}">
      <dgm:prSet/>
      <dgm:spPr/>
      <dgm:t>
        <a:bodyPr/>
        <a:lstStyle/>
        <a:p>
          <a:endParaRPr lang="ru-RU"/>
        </a:p>
      </dgm:t>
    </dgm:pt>
    <dgm:pt modelId="{EAD30159-AECE-46BE-BAA9-490D2610DF45}">
      <dgm:prSet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- Заказ и закупка костюмов и атрибутов  военных лет </a:t>
          </a:r>
          <a:endParaRPr lang="ru-RU" sz="1800" b="1" dirty="0">
            <a:solidFill>
              <a:srgbClr val="002060"/>
            </a:solidFill>
          </a:endParaRPr>
        </a:p>
      </dgm:t>
    </dgm:pt>
    <dgm:pt modelId="{CFE5D6BB-5552-43B7-888A-3F086DC828E7}" type="parTrans" cxnId="{0C43D8E1-AD41-4A20-8E26-FF54FC635C65}">
      <dgm:prSet/>
      <dgm:spPr/>
      <dgm:t>
        <a:bodyPr/>
        <a:lstStyle/>
        <a:p>
          <a:endParaRPr lang="ru-RU"/>
        </a:p>
      </dgm:t>
    </dgm:pt>
    <dgm:pt modelId="{C607BAFB-B7B4-4D89-BFDD-C9C13F4A6B0F}" type="sibTrans" cxnId="{0C43D8E1-AD41-4A20-8E26-FF54FC635C65}">
      <dgm:prSet/>
      <dgm:spPr/>
      <dgm:t>
        <a:bodyPr/>
        <a:lstStyle/>
        <a:p>
          <a:endParaRPr lang="ru-RU"/>
        </a:p>
      </dgm:t>
    </dgm:pt>
    <dgm:pt modelId="{7CD3543D-BF82-4CA2-BCFE-D9CA013F1D74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- Закупка необходимого оснащения (госпиталь, полевая кухня) за счет финансирования </a:t>
          </a:r>
          <a:r>
            <a:rPr lang="ru-RU" b="1" dirty="0" err="1" smtClean="0">
              <a:solidFill>
                <a:srgbClr val="002060"/>
              </a:solidFill>
            </a:rPr>
            <a:t>ТобМК</a:t>
          </a:r>
          <a:endParaRPr lang="ru-RU" b="1" dirty="0">
            <a:solidFill>
              <a:srgbClr val="002060"/>
            </a:solidFill>
          </a:endParaRPr>
        </a:p>
      </dgm:t>
    </dgm:pt>
    <dgm:pt modelId="{608B5C60-2E8B-4C7C-B1BB-CB3FA09AA4E5}" type="parTrans" cxnId="{DC22C7AB-1049-48DC-A951-56AC5CDA58C8}">
      <dgm:prSet/>
      <dgm:spPr/>
      <dgm:t>
        <a:bodyPr/>
        <a:lstStyle/>
        <a:p>
          <a:endParaRPr lang="ru-RU"/>
        </a:p>
      </dgm:t>
    </dgm:pt>
    <dgm:pt modelId="{B0E70898-EFD9-44F6-AE3E-83DB01366B81}" type="sibTrans" cxnId="{DC22C7AB-1049-48DC-A951-56AC5CDA58C8}">
      <dgm:prSet/>
      <dgm:spPr/>
      <dgm:t>
        <a:bodyPr/>
        <a:lstStyle/>
        <a:p>
          <a:endParaRPr lang="ru-RU"/>
        </a:p>
      </dgm:t>
    </dgm:pt>
    <dgm:pt modelId="{AE02A780-EF80-4D38-9940-A81FC1AD2EC3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400" b="1" i="1" dirty="0" smtClean="0">
              <a:solidFill>
                <a:srgbClr val="FF0000"/>
              </a:solidFill>
            </a:rPr>
            <a:t>ЭТАПЫ РЕАЛИЗАЦИИ ПРОЕКТА</a:t>
          </a:r>
        </a:p>
        <a:p>
          <a:r>
            <a:rPr lang="ru-RU" sz="2400" b="1" dirty="0" smtClean="0">
              <a:solidFill>
                <a:srgbClr val="002060"/>
              </a:solidFill>
            </a:rPr>
            <a:t>1 этап Подготовительный (01.09.2019 – 30.09.2019):</a:t>
          </a:r>
          <a:endParaRPr lang="ru-RU" sz="2400" b="1" i="1" dirty="0">
            <a:solidFill>
              <a:srgbClr val="002060"/>
            </a:solidFill>
          </a:endParaRPr>
        </a:p>
      </dgm:t>
    </dgm:pt>
    <dgm:pt modelId="{DADA2CA4-A15D-4119-97C9-ED5B97798BAE}" type="sibTrans" cxnId="{08EE5B6B-4ED4-4F74-9D78-4EEC1DC40746}">
      <dgm:prSet/>
      <dgm:spPr/>
      <dgm:t>
        <a:bodyPr/>
        <a:lstStyle/>
        <a:p>
          <a:endParaRPr lang="ru-RU" sz="2800"/>
        </a:p>
      </dgm:t>
    </dgm:pt>
    <dgm:pt modelId="{E9598ACF-B873-42DE-ACF4-8BD84823D9C5}" type="parTrans" cxnId="{08EE5B6B-4ED4-4F74-9D78-4EEC1DC40746}">
      <dgm:prSet/>
      <dgm:spPr/>
      <dgm:t>
        <a:bodyPr/>
        <a:lstStyle/>
        <a:p>
          <a:endParaRPr lang="ru-RU" sz="2800"/>
        </a:p>
      </dgm:t>
    </dgm:pt>
    <dgm:pt modelId="{3124F0D0-BC14-448F-BFEF-A6FEC08BEE77}">
      <dgm:prSet custScaleX="180353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CA52819A-0767-4F16-9345-EA56A49A1764}" type="parTrans" cxnId="{E66D7D18-C840-496F-9F7A-EB58EF0E97CF}">
      <dgm:prSet/>
      <dgm:spPr/>
      <dgm:t>
        <a:bodyPr/>
        <a:lstStyle/>
        <a:p>
          <a:endParaRPr lang="ru-RU"/>
        </a:p>
      </dgm:t>
    </dgm:pt>
    <dgm:pt modelId="{BF85B618-2985-428C-AB76-9DF7166ACBAF}" type="sibTrans" cxnId="{E66D7D18-C840-496F-9F7A-EB58EF0E97CF}">
      <dgm:prSet/>
      <dgm:spPr/>
      <dgm:t>
        <a:bodyPr/>
        <a:lstStyle/>
        <a:p>
          <a:endParaRPr lang="ru-RU"/>
        </a:p>
      </dgm:t>
    </dgm:pt>
    <dgm:pt modelId="{815D2CCD-8391-46A6-89B5-541543381CE2}">
      <dgm:prSet custScaleX="180353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C146A568-AAE7-4955-9FF4-DA7F2C010162}" type="parTrans" cxnId="{75088F6E-FA84-4EBA-8052-F0AF1E957248}">
      <dgm:prSet/>
      <dgm:spPr/>
      <dgm:t>
        <a:bodyPr/>
        <a:lstStyle/>
        <a:p>
          <a:endParaRPr lang="ru-RU"/>
        </a:p>
      </dgm:t>
    </dgm:pt>
    <dgm:pt modelId="{E4464E3C-B8A7-4385-9B1E-A4F5A5A53BEE}" type="sibTrans" cxnId="{75088F6E-FA84-4EBA-8052-F0AF1E957248}">
      <dgm:prSet/>
      <dgm:spPr/>
      <dgm:t>
        <a:bodyPr/>
        <a:lstStyle/>
        <a:p>
          <a:endParaRPr lang="ru-RU"/>
        </a:p>
      </dgm:t>
    </dgm:pt>
    <dgm:pt modelId="{43B80B72-E6C6-4D2C-9517-259EEE0432DC}" type="pres">
      <dgm:prSet presAssocID="{3CA8DB7D-EFB2-46F4-9024-903F8A9E30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7E1059-ADA3-41AF-94A8-80B8A348E14D}" type="pres">
      <dgm:prSet presAssocID="{AE02A780-EF80-4D38-9940-A81FC1AD2EC3}" presName="centerShape" presStyleLbl="node0" presStyleIdx="0" presStyleCnt="1" custAng="0" custScaleX="232550" custScaleY="116716" custLinFactNeighborX="14389" custLinFactNeighborY="-1703"/>
      <dgm:spPr/>
      <dgm:t>
        <a:bodyPr/>
        <a:lstStyle/>
        <a:p>
          <a:endParaRPr lang="ru-RU"/>
        </a:p>
      </dgm:t>
    </dgm:pt>
    <dgm:pt modelId="{877439D3-26F2-47B4-B3DA-1550C49DD96E}" type="pres">
      <dgm:prSet presAssocID="{F86D70FE-FD10-4A4D-818B-9C558B114D35}" presName="node" presStyleLbl="node1" presStyleIdx="0" presStyleCnt="6" custScaleX="208397" custScaleY="111945" custRadScaleRad="99320" custRadScaleInc="45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B246E-C359-4CB2-8F03-9C18F0D5024B}" type="pres">
      <dgm:prSet presAssocID="{F86D70FE-FD10-4A4D-818B-9C558B114D35}" presName="dummy" presStyleCnt="0"/>
      <dgm:spPr/>
    </dgm:pt>
    <dgm:pt modelId="{34134DB6-7BF4-40C1-A68F-3C4FB0643903}" type="pres">
      <dgm:prSet presAssocID="{3F9724A0-6780-4E12-977D-786B965F0317}" presName="sibTrans" presStyleLbl="sibTrans2D1" presStyleIdx="0" presStyleCnt="6" custAng="0" custScaleX="83737" custScaleY="79996" custLinFactNeighborX="-673" custLinFactNeighborY="-17812"/>
      <dgm:spPr/>
      <dgm:t>
        <a:bodyPr/>
        <a:lstStyle/>
        <a:p>
          <a:endParaRPr lang="ru-RU"/>
        </a:p>
      </dgm:t>
    </dgm:pt>
    <dgm:pt modelId="{4EB75DBB-1924-4FD7-9349-4608D710CA45}" type="pres">
      <dgm:prSet presAssocID="{ABE7B2D9-F432-4D3C-A96E-ECBCC6E4EB82}" presName="node" presStyleLbl="node1" presStyleIdx="1" presStyleCnt="6" custScaleX="139176" custScaleY="111350" custRadScaleRad="155431" custRadScaleInc="-2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0A4AA-F39F-4F67-A811-A3C0E5C11646}" type="pres">
      <dgm:prSet presAssocID="{ABE7B2D9-F432-4D3C-A96E-ECBCC6E4EB82}" presName="dummy" presStyleCnt="0"/>
      <dgm:spPr/>
    </dgm:pt>
    <dgm:pt modelId="{B2E0CDFE-8B92-4B0F-8091-BAA8E99589B3}" type="pres">
      <dgm:prSet presAssocID="{FD9DA4BE-5892-423E-B59A-9220E22021DB}" presName="sibTrans" presStyleLbl="sibTrans2D1" presStyleIdx="1" presStyleCnt="6" custScaleX="103305" custScaleY="108072" custLinFactNeighborX="-4745" custLinFactNeighborY="-3"/>
      <dgm:spPr/>
      <dgm:t>
        <a:bodyPr/>
        <a:lstStyle/>
        <a:p>
          <a:endParaRPr lang="ru-RU"/>
        </a:p>
      </dgm:t>
    </dgm:pt>
    <dgm:pt modelId="{32773832-372F-4138-95EA-A4E4C7D2A050}" type="pres">
      <dgm:prSet presAssocID="{0589AB4A-B39C-452C-B9B7-A93FE0A3FD69}" presName="node" presStyleLbl="node1" presStyleIdx="2" presStyleCnt="6" custScaleX="171633" custRadScaleRad="152986" custRadScaleInc="49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E3767-D2B2-4C66-8469-AEB3B975C087}" type="pres">
      <dgm:prSet presAssocID="{0589AB4A-B39C-452C-B9B7-A93FE0A3FD69}" presName="dummy" presStyleCnt="0"/>
      <dgm:spPr/>
    </dgm:pt>
    <dgm:pt modelId="{D0E4F115-64DD-4DBE-8086-C9F3FE7F1226}" type="pres">
      <dgm:prSet presAssocID="{F926853B-0584-4E6E-8243-066BD8CB6311}" presName="sibTrans" presStyleLbl="sibTrans2D1" presStyleIdx="2" presStyleCnt="6" custScaleX="107170" custScaleY="101789" custLinFactNeighborX="2695" custLinFactNeighborY="4788"/>
      <dgm:spPr/>
      <dgm:t>
        <a:bodyPr/>
        <a:lstStyle/>
        <a:p>
          <a:endParaRPr lang="ru-RU"/>
        </a:p>
      </dgm:t>
    </dgm:pt>
    <dgm:pt modelId="{2B1D01A0-0084-4124-B7AA-1562DC798889}" type="pres">
      <dgm:prSet presAssocID="{EAD30159-AECE-46BE-BAA9-490D2610DF45}" presName="node" presStyleLbl="node1" presStyleIdx="3" presStyleCnt="6" custScaleX="180353" custRadScaleRad="98201" custRadScaleInc="-13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D0C35-DBD0-4996-87F0-B3DFD722A333}" type="pres">
      <dgm:prSet presAssocID="{EAD30159-AECE-46BE-BAA9-490D2610DF45}" presName="dummy" presStyleCnt="0"/>
      <dgm:spPr/>
    </dgm:pt>
    <dgm:pt modelId="{1FADCF98-5A3B-4FF9-B770-5B28C8777D02}" type="pres">
      <dgm:prSet presAssocID="{C607BAFB-B7B4-4D89-BFDD-C9C13F4A6B0F}" presName="sibTrans" presStyleLbl="sibTrans2D1" presStyleIdx="3" presStyleCnt="6" custLinFactNeighborX="979" custLinFactNeighborY="7306"/>
      <dgm:spPr/>
      <dgm:t>
        <a:bodyPr/>
        <a:lstStyle/>
        <a:p>
          <a:endParaRPr lang="ru-RU"/>
        </a:p>
      </dgm:t>
    </dgm:pt>
    <dgm:pt modelId="{0CA24F12-D12E-400F-9CAA-C8E49571CB24}" type="pres">
      <dgm:prSet presAssocID="{7CD3543D-BF82-4CA2-BCFE-D9CA013F1D74}" presName="node" presStyleLbl="node1" presStyleIdx="4" presStyleCnt="6" custScaleX="177092" custScaleY="137324" custRadScaleRad="150063" custRadScaleInc="-25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A6D0F-0509-462A-9B29-0B2415EC7163}" type="pres">
      <dgm:prSet presAssocID="{7CD3543D-BF82-4CA2-BCFE-D9CA013F1D74}" presName="dummy" presStyleCnt="0"/>
      <dgm:spPr/>
    </dgm:pt>
    <dgm:pt modelId="{79ABEF0D-54D2-40F9-AC5D-D10C92B69493}" type="pres">
      <dgm:prSet presAssocID="{B0E70898-EFD9-44F6-AE3E-83DB01366B81}" presName="sibTrans" presStyleLbl="sibTrans2D1" presStyleIdx="4" presStyleCnt="6" custScaleX="111568" custScaleY="114148" custLinFactNeighborX="-1772" custLinFactNeighborY="886"/>
      <dgm:spPr/>
      <dgm:t>
        <a:bodyPr/>
        <a:lstStyle/>
        <a:p>
          <a:endParaRPr lang="ru-RU"/>
        </a:p>
      </dgm:t>
    </dgm:pt>
    <dgm:pt modelId="{2BEAF8FA-38B2-4179-95AF-AC43287901BF}" type="pres">
      <dgm:prSet presAssocID="{862117F3-7D27-4FA1-B659-20116DD71D95}" presName="node" presStyleLbl="node1" presStyleIdx="5" presStyleCnt="6" custScaleX="132644" custScaleY="108255" custRadScaleRad="144052" custRadScaleInc="12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ED630-B2FB-4A07-B4E0-C48457A02506}" type="pres">
      <dgm:prSet presAssocID="{862117F3-7D27-4FA1-B659-20116DD71D95}" presName="dummy" presStyleCnt="0"/>
      <dgm:spPr/>
    </dgm:pt>
    <dgm:pt modelId="{7CEA1E56-F0FB-4D3B-89ED-32871A3BF3C5}" type="pres">
      <dgm:prSet presAssocID="{AA053D3D-E676-4EFC-AEF0-52924D6C448C}" presName="sibTrans" presStyleLbl="sibTrans2D1" presStyleIdx="5" presStyleCnt="6" custScaleX="157301" custScaleY="123456" custLinFactNeighborX="6010" custLinFactNeighborY="4269"/>
      <dgm:spPr/>
      <dgm:t>
        <a:bodyPr/>
        <a:lstStyle/>
        <a:p>
          <a:endParaRPr lang="ru-RU"/>
        </a:p>
      </dgm:t>
    </dgm:pt>
  </dgm:ptLst>
  <dgm:cxnLst>
    <dgm:cxn modelId="{D0936826-1CE5-4BC7-BD90-12A01F59A4A3}" srcId="{AE02A780-EF80-4D38-9940-A81FC1AD2EC3}" destId="{F86D70FE-FD10-4A4D-818B-9C558B114D35}" srcOrd="0" destOrd="0" parTransId="{F9E81F51-4754-4551-A8B2-B866998B6B74}" sibTransId="{3F9724A0-6780-4E12-977D-786B965F0317}"/>
    <dgm:cxn modelId="{0B405526-6383-4F9B-BD11-8285493C8F58}" type="presOf" srcId="{F926853B-0584-4E6E-8243-066BD8CB6311}" destId="{D0E4F115-64DD-4DBE-8086-C9F3FE7F1226}" srcOrd="0" destOrd="0" presId="urn:microsoft.com/office/officeart/2005/8/layout/radial6"/>
    <dgm:cxn modelId="{D939EE5F-0EAD-466F-BBC0-263DE93D242E}" type="presOf" srcId="{C607BAFB-B7B4-4D89-BFDD-C9C13F4A6B0F}" destId="{1FADCF98-5A3B-4FF9-B770-5B28C8777D02}" srcOrd="0" destOrd="0" presId="urn:microsoft.com/office/officeart/2005/8/layout/radial6"/>
    <dgm:cxn modelId="{58A4C0CA-BE16-4A72-9883-28FDB367420A}" type="presOf" srcId="{3CA8DB7D-EFB2-46F4-9024-903F8A9E3095}" destId="{43B80B72-E6C6-4D2C-9517-259EEE0432DC}" srcOrd="0" destOrd="0" presId="urn:microsoft.com/office/officeart/2005/8/layout/radial6"/>
    <dgm:cxn modelId="{1258EBFD-0AD8-4A30-AD38-86C8618FC0EB}" type="presOf" srcId="{3F9724A0-6780-4E12-977D-786B965F0317}" destId="{34134DB6-7BF4-40C1-A68F-3C4FB0643903}" srcOrd="0" destOrd="0" presId="urn:microsoft.com/office/officeart/2005/8/layout/radial6"/>
    <dgm:cxn modelId="{80DD0A99-2B3C-4BEE-B985-AA08D25AF0CD}" type="presOf" srcId="{FD9DA4BE-5892-423E-B59A-9220E22021DB}" destId="{B2E0CDFE-8B92-4B0F-8091-BAA8E99589B3}" srcOrd="0" destOrd="0" presId="urn:microsoft.com/office/officeart/2005/8/layout/radial6"/>
    <dgm:cxn modelId="{74AC98DA-2738-44C6-9D5B-E6A3602B0373}" type="presOf" srcId="{ABE7B2D9-F432-4D3C-A96E-ECBCC6E4EB82}" destId="{4EB75DBB-1924-4FD7-9349-4608D710CA45}" srcOrd="0" destOrd="0" presId="urn:microsoft.com/office/officeart/2005/8/layout/radial6"/>
    <dgm:cxn modelId="{1C9513AD-AAD1-4045-A7B8-2F5985689816}" type="presOf" srcId="{EAD30159-AECE-46BE-BAA9-490D2610DF45}" destId="{2B1D01A0-0084-4124-B7AA-1562DC798889}" srcOrd="0" destOrd="0" presId="urn:microsoft.com/office/officeart/2005/8/layout/radial6"/>
    <dgm:cxn modelId="{8062D9B0-5DF1-4489-A157-78266A421730}" srcId="{AE02A780-EF80-4D38-9940-A81FC1AD2EC3}" destId="{0589AB4A-B39C-452C-B9B7-A93FE0A3FD69}" srcOrd="2" destOrd="0" parTransId="{9A9487FF-2E6B-4784-91EC-2687FEE8F727}" sibTransId="{F926853B-0584-4E6E-8243-066BD8CB6311}"/>
    <dgm:cxn modelId="{1DFAA124-BE66-4B1C-A4C0-BDF7678FC5AA}" type="presOf" srcId="{0589AB4A-B39C-452C-B9B7-A93FE0A3FD69}" destId="{32773832-372F-4138-95EA-A4E4C7D2A050}" srcOrd="0" destOrd="0" presId="urn:microsoft.com/office/officeart/2005/8/layout/radial6"/>
    <dgm:cxn modelId="{06208019-DEF6-4F04-99E5-E9EB91B22D00}" srcId="{3CA8DB7D-EFB2-46F4-9024-903F8A9E3095}" destId="{D09A3BE0-079B-4168-BBD3-3BBBC751A030}" srcOrd="1" destOrd="0" parTransId="{2F0F0E1A-8F29-4F4B-B62E-58648021CDA6}" sibTransId="{3901FDFC-51B7-464C-BAF5-2174A1BFACFA}"/>
    <dgm:cxn modelId="{0C43D8E1-AD41-4A20-8E26-FF54FC635C65}" srcId="{AE02A780-EF80-4D38-9940-A81FC1AD2EC3}" destId="{EAD30159-AECE-46BE-BAA9-490D2610DF45}" srcOrd="3" destOrd="0" parTransId="{CFE5D6BB-5552-43B7-888A-3F086DC828E7}" sibTransId="{C607BAFB-B7B4-4D89-BFDD-C9C13F4A6B0F}"/>
    <dgm:cxn modelId="{08EE5B6B-4ED4-4F74-9D78-4EEC1DC40746}" srcId="{3CA8DB7D-EFB2-46F4-9024-903F8A9E3095}" destId="{AE02A780-EF80-4D38-9940-A81FC1AD2EC3}" srcOrd="0" destOrd="0" parTransId="{E9598ACF-B873-42DE-ACF4-8BD84823D9C5}" sibTransId="{DADA2CA4-A15D-4119-97C9-ED5B97798BAE}"/>
    <dgm:cxn modelId="{2EE9F53C-FB72-4FBF-9F73-90B66D6C214C}" type="presOf" srcId="{7CD3543D-BF82-4CA2-BCFE-D9CA013F1D74}" destId="{0CA24F12-D12E-400F-9CAA-C8E49571CB24}" srcOrd="0" destOrd="0" presId="urn:microsoft.com/office/officeart/2005/8/layout/radial6"/>
    <dgm:cxn modelId="{E51F8273-CED8-4DC2-8130-9E055998C2DB}" type="presOf" srcId="{862117F3-7D27-4FA1-B659-20116DD71D95}" destId="{2BEAF8FA-38B2-4179-95AF-AC43287901BF}" srcOrd="0" destOrd="0" presId="urn:microsoft.com/office/officeart/2005/8/layout/radial6"/>
    <dgm:cxn modelId="{DC22C7AB-1049-48DC-A951-56AC5CDA58C8}" srcId="{AE02A780-EF80-4D38-9940-A81FC1AD2EC3}" destId="{7CD3543D-BF82-4CA2-BCFE-D9CA013F1D74}" srcOrd="4" destOrd="0" parTransId="{608B5C60-2E8B-4C7C-B1BB-CB3FA09AA4E5}" sibTransId="{B0E70898-EFD9-44F6-AE3E-83DB01366B81}"/>
    <dgm:cxn modelId="{49972B5C-A084-4851-AEBD-E48FCEE6D273}" type="presOf" srcId="{B0E70898-EFD9-44F6-AE3E-83DB01366B81}" destId="{79ABEF0D-54D2-40F9-AC5D-D10C92B69493}" srcOrd="0" destOrd="0" presId="urn:microsoft.com/office/officeart/2005/8/layout/radial6"/>
    <dgm:cxn modelId="{E7B0BA1E-1DAD-4406-B2C3-C4ECD0084326}" srcId="{3CA8DB7D-EFB2-46F4-9024-903F8A9E3095}" destId="{91338D49-1D1F-4106-9A42-A9E97BBD2167}" srcOrd="2" destOrd="0" parTransId="{D610416F-A5E5-4A81-B077-90A02A64F94C}" sibTransId="{E931C9C4-792A-4E1B-9D27-5C9F886107C2}"/>
    <dgm:cxn modelId="{E66D7D18-C840-496F-9F7A-EB58EF0E97CF}" srcId="{3CA8DB7D-EFB2-46F4-9024-903F8A9E3095}" destId="{3124F0D0-BC14-448F-BFEF-A6FEC08BEE77}" srcOrd="3" destOrd="0" parTransId="{CA52819A-0767-4F16-9345-EA56A49A1764}" sibTransId="{BF85B618-2985-428C-AB76-9DF7166ACBAF}"/>
    <dgm:cxn modelId="{E42634DC-04C6-48F6-B54E-9FB0296E962B}" type="presOf" srcId="{F86D70FE-FD10-4A4D-818B-9C558B114D35}" destId="{877439D3-26F2-47B4-B3DA-1550C49DD96E}" srcOrd="0" destOrd="0" presId="urn:microsoft.com/office/officeart/2005/8/layout/radial6"/>
    <dgm:cxn modelId="{75088F6E-FA84-4EBA-8052-F0AF1E957248}" srcId="{3CA8DB7D-EFB2-46F4-9024-903F8A9E3095}" destId="{815D2CCD-8391-46A6-89B5-541543381CE2}" srcOrd="4" destOrd="0" parTransId="{C146A568-AAE7-4955-9FF4-DA7F2C010162}" sibTransId="{E4464E3C-B8A7-4385-9B1E-A4F5A5A53BEE}"/>
    <dgm:cxn modelId="{5DE50212-C696-4407-AE7E-02CD9B4C29B5}" srcId="{AE02A780-EF80-4D38-9940-A81FC1AD2EC3}" destId="{ABE7B2D9-F432-4D3C-A96E-ECBCC6E4EB82}" srcOrd="1" destOrd="0" parTransId="{3467E689-43F4-4B08-9871-3849E84DF8DA}" sibTransId="{FD9DA4BE-5892-423E-B59A-9220E22021DB}"/>
    <dgm:cxn modelId="{614FC0E4-BCDA-4CBF-AE71-4B059D392510}" type="presOf" srcId="{AE02A780-EF80-4D38-9940-A81FC1AD2EC3}" destId="{7D7E1059-ADA3-41AF-94A8-80B8A348E14D}" srcOrd="0" destOrd="0" presId="urn:microsoft.com/office/officeart/2005/8/layout/radial6"/>
    <dgm:cxn modelId="{6D986035-B16E-4530-BA85-FD5FE2D9D0FE}" srcId="{AE02A780-EF80-4D38-9940-A81FC1AD2EC3}" destId="{862117F3-7D27-4FA1-B659-20116DD71D95}" srcOrd="5" destOrd="0" parTransId="{3F52F8AD-3646-490B-9F91-10B70D40013B}" sibTransId="{AA053D3D-E676-4EFC-AEF0-52924D6C448C}"/>
    <dgm:cxn modelId="{FF5E9C06-B0F0-4981-92E3-969EDED7B921}" type="presOf" srcId="{AA053D3D-E676-4EFC-AEF0-52924D6C448C}" destId="{7CEA1E56-F0FB-4D3B-89ED-32871A3BF3C5}" srcOrd="0" destOrd="0" presId="urn:microsoft.com/office/officeart/2005/8/layout/radial6"/>
    <dgm:cxn modelId="{DF8171A4-336D-4DA2-A889-44398E6035B8}" type="presParOf" srcId="{43B80B72-E6C6-4D2C-9517-259EEE0432DC}" destId="{7D7E1059-ADA3-41AF-94A8-80B8A348E14D}" srcOrd="0" destOrd="0" presId="urn:microsoft.com/office/officeart/2005/8/layout/radial6"/>
    <dgm:cxn modelId="{F8637BCA-7776-4456-BD16-167780746975}" type="presParOf" srcId="{43B80B72-E6C6-4D2C-9517-259EEE0432DC}" destId="{877439D3-26F2-47B4-B3DA-1550C49DD96E}" srcOrd="1" destOrd="0" presId="urn:microsoft.com/office/officeart/2005/8/layout/radial6"/>
    <dgm:cxn modelId="{DFBAAA62-179E-4FE4-91BA-148E57DE596E}" type="presParOf" srcId="{43B80B72-E6C6-4D2C-9517-259EEE0432DC}" destId="{461B246E-C359-4CB2-8F03-9C18F0D5024B}" srcOrd="2" destOrd="0" presId="urn:microsoft.com/office/officeart/2005/8/layout/radial6"/>
    <dgm:cxn modelId="{9F9D548E-52AA-4610-8FD1-F0BEA52A5991}" type="presParOf" srcId="{43B80B72-E6C6-4D2C-9517-259EEE0432DC}" destId="{34134DB6-7BF4-40C1-A68F-3C4FB0643903}" srcOrd="3" destOrd="0" presId="urn:microsoft.com/office/officeart/2005/8/layout/radial6"/>
    <dgm:cxn modelId="{89C2276A-0BAC-41DB-8011-2F2D92ADC7CF}" type="presParOf" srcId="{43B80B72-E6C6-4D2C-9517-259EEE0432DC}" destId="{4EB75DBB-1924-4FD7-9349-4608D710CA45}" srcOrd="4" destOrd="0" presId="urn:microsoft.com/office/officeart/2005/8/layout/radial6"/>
    <dgm:cxn modelId="{E092DB92-DF23-470D-884F-D357DBC9E79F}" type="presParOf" srcId="{43B80B72-E6C6-4D2C-9517-259EEE0432DC}" destId="{5F50A4AA-F39F-4F67-A811-A3C0E5C11646}" srcOrd="5" destOrd="0" presId="urn:microsoft.com/office/officeart/2005/8/layout/radial6"/>
    <dgm:cxn modelId="{DFECA21D-2F78-4A02-84F5-A3A76271C3B9}" type="presParOf" srcId="{43B80B72-E6C6-4D2C-9517-259EEE0432DC}" destId="{B2E0CDFE-8B92-4B0F-8091-BAA8E99589B3}" srcOrd="6" destOrd="0" presId="urn:microsoft.com/office/officeart/2005/8/layout/radial6"/>
    <dgm:cxn modelId="{800E93FF-F504-4839-A4EF-E357F72EB982}" type="presParOf" srcId="{43B80B72-E6C6-4D2C-9517-259EEE0432DC}" destId="{32773832-372F-4138-95EA-A4E4C7D2A050}" srcOrd="7" destOrd="0" presId="urn:microsoft.com/office/officeart/2005/8/layout/radial6"/>
    <dgm:cxn modelId="{3D2FBA38-D9FB-4E51-9A7C-2899C252A764}" type="presParOf" srcId="{43B80B72-E6C6-4D2C-9517-259EEE0432DC}" destId="{BD1E3767-D2B2-4C66-8469-AEB3B975C087}" srcOrd="8" destOrd="0" presId="urn:microsoft.com/office/officeart/2005/8/layout/radial6"/>
    <dgm:cxn modelId="{77218AAF-65AD-4463-8C89-F4396B5731AC}" type="presParOf" srcId="{43B80B72-E6C6-4D2C-9517-259EEE0432DC}" destId="{D0E4F115-64DD-4DBE-8086-C9F3FE7F1226}" srcOrd="9" destOrd="0" presId="urn:microsoft.com/office/officeart/2005/8/layout/radial6"/>
    <dgm:cxn modelId="{9F98E333-B507-4663-9B1E-E64988D0B086}" type="presParOf" srcId="{43B80B72-E6C6-4D2C-9517-259EEE0432DC}" destId="{2B1D01A0-0084-4124-B7AA-1562DC798889}" srcOrd="10" destOrd="0" presId="urn:microsoft.com/office/officeart/2005/8/layout/radial6"/>
    <dgm:cxn modelId="{6C4DF03F-6753-4524-B28D-475D46B0B841}" type="presParOf" srcId="{43B80B72-E6C6-4D2C-9517-259EEE0432DC}" destId="{67FD0C35-DBD0-4996-87F0-B3DFD722A333}" srcOrd="11" destOrd="0" presId="urn:microsoft.com/office/officeart/2005/8/layout/radial6"/>
    <dgm:cxn modelId="{A5DCB4CE-0567-4ED8-899D-5A1FC0A6600F}" type="presParOf" srcId="{43B80B72-E6C6-4D2C-9517-259EEE0432DC}" destId="{1FADCF98-5A3B-4FF9-B770-5B28C8777D02}" srcOrd="12" destOrd="0" presId="urn:microsoft.com/office/officeart/2005/8/layout/radial6"/>
    <dgm:cxn modelId="{3AF24FA3-EB00-4564-9275-86AB905758B7}" type="presParOf" srcId="{43B80B72-E6C6-4D2C-9517-259EEE0432DC}" destId="{0CA24F12-D12E-400F-9CAA-C8E49571CB24}" srcOrd="13" destOrd="0" presId="urn:microsoft.com/office/officeart/2005/8/layout/radial6"/>
    <dgm:cxn modelId="{B8572FFC-0964-4DE6-9DFE-213D416E540F}" type="presParOf" srcId="{43B80B72-E6C6-4D2C-9517-259EEE0432DC}" destId="{0ADA6D0F-0509-462A-9B29-0B2415EC7163}" srcOrd="14" destOrd="0" presId="urn:microsoft.com/office/officeart/2005/8/layout/radial6"/>
    <dgm:cxn modelId="{CE758195-954F-40DB-9946-1DDE262C8B6D}" type="presParOf" srcId="{43B80B72-E6C6-4D2C-9517-259EEE0432DC}" destId="{79ABEF0D-54D2-40F9-AC5D-D10C92B69493}" srcOrd="15" destOrd="0" presId="urn:microsoft.com/office/officeart/2005/8/layout/radial6"/>
    <dgm:cxn modelId="{E16543F5-5A72-41EA-8A54-4D2B4104A0BC}" type="presParOf" srcId="{43B80B72-E6C6-4D2C-9517-259EEE0432DC}" destId="{2BEAF8FA-38B2-4179-95AF-AC43287901BF}" srcOrd="16" destOrd="0" presId="urn:microsoft.com/office/officeart/2005/8/layout/radial6"/>
    <dgm:cxn modelId="{1AA30D8D-31C6-47F2-9825-A8951AC0784C}" type="presParOf" srcId="{43B80B72-E6C6-4D2C-9517-259EEE0432DC}" destId="{9B1ED630-B2FB-4A07-B4E0-C48457A02506}" srcOrd="17" destOrd="0" presId="urn:microsoft.com/office/officeart/2005/8/layout/radial6"/>
    <dgm:cxn modelId="{89293A12-7FA5-44F2-A64F-569FA93B88EF}" type="presParOf" srcId="{43B80B72-E6C6-4D2C-9517-259EEE0432DC}" destId="{7CEA1E56-F0FB-4D3B-89ED-32871A3BF3C5}" srcOrd="18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90C7B2-F452-4C04-B24D-D188054A6D7F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F6DF3C-7CE9-4D0E-A38B-9027DF153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380C-055A-4359-8059-0E8181E13165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1EB5-869C-47FD-BA20-0A18924AD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6070-946A-4BF6-8498-9ADD204DFCC2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FC4F-0A83-4B92-8BE8-48984237F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A702-7325-4A92-ABF8-0AA266A2570C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C5FE-5278-4774-A73C-FAA98FB84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9961-55BF-4D56-9361-4E4A94A221B2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35A58-0838-4329-9697-18DC2E3BD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59FC5-B400-4247-A57D-30A23C42AAB7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3B264-BBBB-411A-B80C-DBB6640E1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B7F8-9B4B-463F-9823-67204C718B30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C2AF4-76AD-4C28-94FD-5C79BEF14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7AD0-D34D-4D45-98E0-9FB2E3C57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D0DAA-F2F7-4E90-90B2-A2A456F698F2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036E-2D29-4BA9-886E-38D99C3220F4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78AD-2A10-4796-8115-5247FCD5B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BDB48-9B6A-4FD9-AF9B-E9E6ADC35E67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0885-222D-4955-B2E2-A4F83D765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7E7A-53AC-4D44-873E-3681F753C64A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22B4-6A99-4330-B49B-C570E1482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1986-906C-43FA-8ADD-4F6D851A94C5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7284-9828-4B3F-A1F0-A2B8B642B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8508F0F-0E5E-4D5D-BD1D-447DEEFE197E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D374280-9EFB-4D8D-9F61-D6F2B4E5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54" r:id="rId1"/>
    <p:sldLayoutId id="2147485146" r:id="rId2"/>
    <p:sldLayoutId id="2147485155" r:id="rId3"/>
    <p:sldLayoutId id="2147485147" r:id="rId4"/>
    <p:sldLayoutId id="2147485156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8286808" cy="369332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rgbClr val="3333CC"/>
                  </a:solidFill>
                  <a:prstDash val="solid"/>
                </a:ln>
                <a:solidFill>
                  <a:srgbClr val="002060"/>
                </a:solidFill>
              </a:rPr>
              <a:t>ГАПОУ ТО «</a:t>
            </a:r>
            <a:r>
              <a:rPr lang="ru-RU" dirty="0" err="1">
                <a:ln w="10541" cmpd="sng">
                  <a:solidFill>
                    <a:srgbClr val="3333CC"/>
                  </a:solidFill>
                  <a:prstDash val="solid"/>
                </a:ln>
                <a:solidFill>
                  <a:srgbClr val="002060"/>
                </a:solidFill>
              </a:rPr>
              <a:t>Тобольский</a:t>
            </a:r>
            <a:r>
              <a:rPr lang="ru-RU" dirty="0">
                <a:ln w="10541" cmpd="sng">
                  <a:solidFill>
                    <a:srgbClr val="3333CC"/>
                  </a:solidFill>
                  <a:prstDash val="solid"/>
                </a:ln>
                <a:solidFill>
                  <a:srgbClr val="002060"/>
                </a:solidFill>
              </a:rPr>
              <a:t> медицинский колледж им. В. Солдатова»</a:t>
            </a:r>
          </a:p>
        </p:txBody>
      </p:sp>
      <p:pic>
        <p:nvPicPr>
          <p:cNvPr id="1028" name="Picture 2" descr="\\PROXYTMK\Kaznina T.V\Для Директора\Герб Тоболь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571500"/>
            <a:ext cx="900112" cy="1000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38" y="714357"/>
            <a:ext cx="7000924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 свой БОЙ!</a:t>
            </a:r>
            <a:endParaRPr lang="ru-RU" sz="4000" b="1" i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Прямоугольник 11"/>
          <p:cNvSpPr>
            <a:spLocks noChangeArrowheads="1"/>
          </p:cNvSpPr>
          <p:nvPr/>
        </p:nvSpPr>
        <p:spPr bwMode="auto">
          <a:xfrm>
            <a:off x="5000625" y="2643188"/>
            <a:ext cx="4143375" cy="2986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b="1">
                <a:solidFill>
                  <a:srgbClr val="FF0000"/>
                </a:solidFill>
              </a:rPr>
              <a:t>Руководитель проекта: </a:t>
            </a:r>
          </a:p>
          <a:p>
            <a:pPr algn="r"/>
            <a:r>
              <a:rPr lang="ru-RU" altLang="ru-RU" sz="2000" b="1">
                <a:solidFill>
                  <a:srgbClr val="FF0000"/>
                </a:solidFill>
              </a:rPr>
              <a:t>Выставных Наталья Васильевна, </a:t>
            </a:r>
          </a:p>
          <a:p>
            <a:pPr algn="r"/>
            <a:r>
              <a:rPr lang="ru-RU" altLang="ru-RU" b="1">
                <a:solidFill>
                  <a:schemeClr val="bg1"/>
                </a:solidFill>
              </a:rPr>
              <a:t>преподаватель І КК, руководитель местного отделения  </a:t>
            </a:r>
          </a:p>
          <a:p>
            <a:pPr algn="r"/>
            <a:r>
              <a:rPr lang="ru-RU" altLang="ru-RU" b="1">
                <a:solidFill>
                  <a:schemeClr val="bg1"/>
                </a:solidFill>
              </a:rPr>
              <a:t>Всероссийского общественного движения</a:t>
            </a:r>
          </a:p>
          <a:p>
            <a:pPr algn="r"/>
            <a:r>
              <a:rPr lang="ru-RU" altLang="ru-RU" b="1">
                <a:solidFill>
                  <a:schemeClr val="bg1"/>
                </a:solidFill>
              </a:rPr>
              <a:t>«ВОЛОНТЁРЫ-МЕДИКИ»</a:t>
            </a:r>
          </a:p>
          <a:p>
            <a:pPr algn="r"/>
            <a:endParaRPr lang="ru-RU" altLang="ru-RU" sz="2000" b="1">
              <a:solidFill>
                <a:srgbClr val="FF0000"/>
              </a:solidFill>
            </a:endParaRPr>
          </a:p>
          <a:p>
            <a:pPr algn="r"/>
            <a:r>
              <a:rPr lang="ru-RU" altLang="ru-RU" b="1">
                <a:solidFill>
                  <a:srgbClr val="FF0000"/>
                </a:solidFill>
              </a:rPr>
              <a:t> 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103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63"/>
            <a:ext cx="1000125" cy="1000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32" name="AutoShape 14" descr="https://static.wixstatic.com/media/e032cb_744d46fd30054faea43e449a7c1b2a57~mv2.png/v1/fill/w_600,h_240,al_c,q_80,usm_0.66_1.00_0.01/e032cb_744d46fd30054faea43e449a7c1b2a57~mv2.webp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33" name="Picture 14" descr="C:\Users\msi-pk\Desktop\Защита проекта 22.01\военный госпиталь 9 мая\DSC041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714500"/>
            <a:ext cx="4714875" cy="3857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4929188" y="6215063"/>
          <a:ext cx="3500437" cy="428625"/>
        </p:xfrm>
        <a:graphic>
          <a:graphicData uri="http://schemas.openxmlformats.org/presentationml/2006/ole">
            <p:oleObj spid="_x0000_s1026" name="Точечный рисунок" r:id="rId6" imgW="4458322" imgH="685714" progId="Paint.Picture">
              <p:embed/>
            </p:oleObj>
          </a:graphicData>
        </a:graphic>
      </p:graphicFrame>
      <p:pic>
        <p:nvPicPr>
          <p:cNvPr id="1034" name="Picture 10" descr="\\sysadmin\Сервер\Сетевая общая(317Гб)\КАЗНИНА\Проект Тоб МК\Логотипы\Казахста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9625" y="6215063"/>
            <a:ext cx="7143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8" descr="http://www.tv21.ru/img/news/20170406/2-423x276-_9005b6994f0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" y="5762625"/>
            <a:ext cx="1428750" cy="952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Охват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военно-патриотическим  воспитанием  молодежи до 80 %  г. Тобольска, Тюменской области, УРФО.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Получить экономическую поддержку для реконструкции военно-полевого подвижного госпиталя с демонстрацией оказания медицинской помощи пострадавшим, реконструкции полевой кухни, концертной площадки в г. Тобольске и издание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 с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патриотического воспитания населения города Тобольска, Тюменской области, УРФО при восстановлению реальных событий в Военные годы.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3.Реализация виртуального музея "Память".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 РЕЗУЛЬТАТЫ: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1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1.Презентация книги в образовательных учреждениях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Тобольского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р-на (на Региональном, Всероссийском уровнях).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Участия (очное и заочное) на  студенческих форумах, научных конференциях по патриотической направленности на Региональном, Всероссийском, Международном уровнях.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Участие в мероприятиях военно-патриотического воспитания молодежи г. Тобольска (ежегодно, 9 Мая).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1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0"/>
            <a:ext cx="5500726" cy="847708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перспективе:</a:t>
            </a:r>
            <a:endParaRPr lang="ru-RU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85750" y="4357688"/>
            <a:ext cx="3500438" cy="1938337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Профориентационная работа  в музее здравоохранения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им. А.К. Новопашина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со школьниками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г. Тобольска</a:t>
            </a:r>
          </a:p>
        </p:txBody>
      </p:sp>
      <p:pic>
        <p:nvPicPr>
          <p:cNvPr id="17412" name="Picture 9" descr="C:\Users\msi-pk\Desktop\9 МАЯ\Mb0TJxjR4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928688"/>
            <a:ext cx="4786313" cy="35004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921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Andrey\Desktop\школьни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4282" y="928670"/>
            <a:ext cx="3714776" cy="3357586"/>
          </a:xfrm>
          <a:prstGeom prst="rect">
            <a:avLst/>
          </a:prstGeom>
          <a:ln>
            <a:solidFill>
              <a:srgbClr val="002060"/>
            </a:solidFill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1" name="Содержимое 1"/>
          <p:cNvSpPr txBox="1">
            <a:spLocks/>
          </p:cNvSpPr>
          <p:nvPr/>
        </p:nvSpPr>
        <p:spPr bwMode="auto">
          <a:xfrm>
            <a:off x="4071938" y="4000500"/>
            <a:ext cx="4857750" cy="26431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мероприятиях военно-патриотического воспитания молодежи г. Тобольска: </a:t>
            </a:r>
          </a:p>
          <a:p>
            <a:pPr marL="514350" indent="-514350" algn="ctr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AutoNum type="arabicPeriod"/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реконструкция ВППГ - ежегодно, 9 Мая;</a:t>
            </a:r>
          </a:p>
          <a:p>
            <a:pPr marL="514350" indent="-514350" algn="ctr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AutoNum type="arabicPeriod"/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Виртуального музея «Память» - ежегодно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357937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 проекта: </a:t>
            </a:r>
          </a:p>
          <a:p>
            <a:pPr algn="ctr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 сотрудников,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950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ВОЛОНТЕРОВ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ТобМК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реализации проекта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количественные показатели: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студенты-волонтерыи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представители администрации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Тобольского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медицинского колледжа составляет - 950 человек;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-население г. Тобольска - 2.000 человек.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Качественные показатели: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9 мая 2020 г - Реконструкция военно-полевого подвижного госпиталя, полевой кухни, концертной площадки.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1 октября 2020 г - Издание и презентация книги в количестве 200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штук 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выпускниках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Тобольской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ФАШ, участвующие при оказании медицинской помощи на передовых фронтах во время ВОВ.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экскурсии в виртуальном музее "Память" - в количестве более 30 экскурсий.</a:t>
            </a:r>
          </a:p>
          <a:p>
            <a:pPr>
              <a:buFont typeface="Wingdings 2" pitchFamily="18" charset="2"/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1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85728"/>
          <a:ext cx="8501122" cy="6357729"/>
        </p:xfrm>
        <a:graphic>
          <a:graphicData uri="http://schemas.openxmlformats.org/drawingml/2006/table">
            <a:tbl>
              <a:tblPr/>
              <a:tblGrid>
                <a:gridCol w="5199572"/>
                <a:gridCol w="3301550"/>
              </a:tblGrid>
              <a:tr h="254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Статья расходов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Сумма, руб.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9382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1. Издание книги "На службе Отечества" - 300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шт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350.000руб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37527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2. Военно-полевая кухня в г. Тобольске на 2000 человек: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685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- одноразовая посуда;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685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- крупа;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685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- тушёнка;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685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- сахар кусочками;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685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- пакетированный чай;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685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- хлеб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50.000руб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4691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Туристическая  палатка - 1шт</a:t>
                      </a: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30.000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73455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4. Реконструкция Военно-полевого подвижного госпиталя (ППГ)в г. Тобольске: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685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- бинты, перевязочный материал в упаковках, антисептики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20.000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9382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Закупка военных костюмов и военного ассортимента</a:t>
                      </a: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300.000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9382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Информационная поддержка (видеоролик)</a:t>
                      </a: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15.000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4691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 Печатная продукция (баннеры)</a:t>
                      </a: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20.000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4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Всего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785.000рублей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10" cy="5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C:\Users\msi-pk\Desktop\9 МАЯ\5gv-GctxpN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42875"/>
            <a:ext cx="4643437" cy="3286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48" name="Picture 5" descr="C:\Users\msi-pk\Desktop\9 МАЯ\YTSgczJY-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2325">
            <a:off x="5400675" y="1250950"/>
            <a:ext cx="3500438" cy="4583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49" name="Picture 2" descr="C:\Users\msi-pk\Desktop\Защита проекта 22.01\военный госпиталь 9 мая\DSC041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071813"/>
            <a:ext cx="4857750" cy="3571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150" name="Прямоугольник 7"/>
          <p:cNvSpPr>
            <a:spLocks noChangeArrowheads="1"/>
          </p:cNvSpPr>
          <p:nvPr/>
        </p:nvSpPr>
        <p:spPr bwMode="auto">
          <a:xfrm>
            <a:off x="5500688" y="0"/>
            <a:ext cx="3643312" cy="830263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Целесообразность и актуальность проекта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8775" y="142875"/>
            <a:ext cx="8428038" cy="350043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патриотизма у молодежи через реконструкцию  военно-полевого подвижного госпиталя в г. Тобольске Тюменской области.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Военно-патриотическое воспитание у молодежи г. Тобольска, Тюменской области, УРФО через создание книги о выпускниках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Тобольской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ФАШ - участников ВОВ и реализацию виртуального музея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Память» о событиях ВОВ.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Профориентация молодёжи г. Тобольска, Тюменской области, УРФО.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3429000"/>
            <a:ext cx="8587954" cy="32861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u="sng" dirty="0">
              <a:ln>
                <a:solidFill>
                  <a:srgbClr val="FFFFFF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>
                <a:ln>
                  <a:solidFill>
                    <a:srgbClr val="FFFFF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3200" b="1" dirty="0">
                <a:ln>
                  <a:solidFill>
                    <a:srgbClr val="FFFFF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внимания общественности  Тюменской области к военно-патриотическому воспитанию молодежи г. Тобольска.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архивом музея здравоохранения им.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А.К.Новопашина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Тобольска, знакомство с материалами о выпускниках ФАШ, участвовавших  при оказании медицинской помощи во время ВОВ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имиджа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Тобольского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медицинского колледжа в г. Тобольске  Тюменской области.</a:t>
            </a:r>
            <a:endParaRPr lang="ru-RU" b="1" dirty="0">
              <a:ln>
                <a:solidFill>
                  <a:srgbClr val="FFFF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1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3786188" y="1571625"/>
            <a:ext cx="5357812" cy="5119688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smtClean="0">
                <a:solidFill>
                  <a:srgbClr val="002060"/>
                </a:solidFill>
              </a:rPr>
              <a:t>Продолжительность проекта  -   </a:t>
            </a:r>
          </a:p>
          <a:p>
            <a:pPr algn="ctr">
              <a:buFont typeface="Wingdings 2" pitchFamily="18" charset="2"/>
              <a:buNone/>
            </a:pPr>
            <a:r>
              <a:rPr lang="ru-RU" sz="3200" smtClean="0">
                <a:solidFill>
                  <a:srgbClr val="C00000"/>
                </a:solidFill>
              </a:rPr>
              <a:t>15 месяцев</a:t>
            </a:r>
          </a:p>
          <a:p>
            <a:pPr algn="ctr">
              <a:buFont typeface="Wingdings 2" pitchFamily="18" charset="2"/>
              <a:buNone/>
            </a:pPr>
            <a:r>
              <a:rPr lang="ru-RU" sz="3200" smtClean="0">
                <a:solidFill>
                  <a:srgbClr val="002060"/>
                </a:solidFill>
              </a:rPr>
              <a:t>Начало реализации проекта -  </a:t>
            </a:r>
          </a:p>
          <a:p>
            <a:pPr algn="ctr">
              <a:buFont typeface="Wingdings 2" pitchFamily="18" charset="2"/>
              <a:buNone/>
            </a:pPr>
            <a:r>
              <a:rPr lang="ru-RU" sz="3200" smtClean="0">
                <a:solidFill>
                  <a:srgbClr val="C00000"/>
                </a:solidFill>
              </a:rPr>
              <a:t>1  сентября  2019 г</a:t>
            </a:r>
          </a:p>
          <a:p>
            <a:pPr algn="ctr">
              <a:buFont typeface="Wingdings 2" pitchFamily="18" charset="2"/>
              <a:buNone/>
            </a:pPr>
            <a:r>
              <a:rPr lang="ru-RU" sz="3200" smtClean="0">
                <a:solidFill>
                  <a:srgbClr val="002060"/>
                </a:solidFill>
              </a:rPr>
              <a:t>Окончание реализации проекта – </a:t>
            </a:r>
          </a:p>
          <a:p>
            <a:pPr algn="ctr">
              <a:buFont typeface="Wingdings 2" pitchFamily="18" charset="2"/>
              <a:buNone/>
            </a:pPr>
            <a:r>
              <a:rPr lang="ru-RU" sz="3200" smtClean="0">
                <a:solidFill>
                  <a:srgbClr val="C00000"/>
                </a:solidFill>
              </a:rPr>
              <a:t>30 ноября  2020  г</a:t>
            </a:r>
            <a:endParaRPr lang="ru-RU" sz="3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4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 реализации проекта:</a:t>
            </a:r>
            <a:endParaRPr lang="ru-RU" sz="4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1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CorelDRAW 12 in Doc2"/>
          <p:cNvPicPr>
            <a:picLocks noChangeAspect="1" noChangeArrowheads="1"/>
          </p:cNvPicPr>
          <p:nvPr/>
        </p:nvPicPr>
        <p:blipFill>
          <a:blip r:embed="rId3"/>
          <a:srcRect l="2718" t="5119" r="2629" b="3775"/>
          <a:stretch>
            <a:fillRect/>
          </a:stretch>
        </p:blipFill>
        <p:spPr bwMode="auto">
          <a:xfrm>
            <a:off x="214313" y="1571625"/>
            <a:ext cx="3500437" cy="5000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si-pk\Desktop\Защита проекта 22.01\военный госпиталь 9 мая\DSC04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929063"/>
            <a:ext cx="4286250" cy="2714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19" name="Picture 4" descr="ÐÐ°ÑÑÐ¸Ð½ÐºÐ¸ Ð¿Ð¾ Ð·Ð°Ð¿ÑÐ¾ÑÑ ÑÐ¾ÑÐ¾ Ð²Ð¾ÐµÐ½Ð½Ð¾ Ð¿Ð¾Ð»ÐµÐ²Ð¾Ð¹ Ð¿Ð¾Ð´Ð²Ð¸Ð¶Ð½Ð¾Ð¹ Ð³Ð¾ÑÐ¿Ð¸ÑÐ°Ð»Ñ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714375"/>
            <a:ext cx="4071937" cy="2944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0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3786188"/>
            <a:ext cx="3929063" cy="2928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2" name="Picture 7" descr="C:\Users\msi-pk\Desktop\Защита проекта 22.01\военный госпиталь 9 мая\DSC041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785813"/>
            <a:ext cx="4286250" cy="30146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3" name="Прямоугольник 13"/>
          <p:cNvSpPr>
            <a:spLocks noChangeArrowheads="1"/>
          </p:cNvSpPr>
          <p:nvPr/>
        </p:nvSpPr>
        <p:spPr bwMode="auto">
          <a:xfrm>
            <a:off x="785813" y="214313"/>
            <a:ext cx="3929062" cy="923925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2018 г – ДЕНЬ ПОБЕДЫ 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территории ТобМК 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Интерактивные площадки:</a:t>
            </a:r>
          </a:p>
        </p:txBody>
      </p:sp>
      <p:sp>
        <p:nvSpPr>
          <p:cNvPr id="9224" name="Прямоугольник 13"/>
          <p:cNvSpPr>
            <a:spLocks noChangeArrowheads="1"/>
          </p:cNvSpPr>
          <p:nvPr/>
        </p:nvSpPr>
        <p:spPr bwMode="auto">
          <a:xfrm>
            <a:off x="4929188" y="214313"/>
            <a:ext cx="3929062" cy="369887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Фотографии в период ВОВ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Z:\эмблема колледжа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0963"/>
            <a:ext cx="571500" cy="571500"/>
          </a:xfrm>
          <a:prstGeom prst="rect">
            <a:avLst/>
          </a:prstGeom>
          <a:noFill/>
          <a:effectLst>
            <a:outerShdw blurRad="50800" dir="5280000" sx="108000" sy="108000" algn="ctr" rotWithShape="0">
              <a:srgbClr val="00B0F0">
                <a:alpha val="32000"/>
              </a:srgbClr>
            </a:outerShdw>
          </a:effectLst>
        </p:spPr>
      </p:pic>
      <p:pic>
        <p:nvPicPr>
          <p:cNvPr id="10243" name="Picture 2" descr="https://sun3-4.userapi.com/c849328/v849328589/191a60/XVK_7Dr3j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786063"/>
            <a:ext cx="5429250" cy="37147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244" name="Picture 4" descr="https://sun3-2.userapi.com/c844321/v844321589/20992a/W1X0jWH1i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285750"/>
            <a:ext cx="2428875" cy="33575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245" name="Picture 8" descr="https://pp.userapi.com/c850728/v850728589/118e72/HEXBldpTtm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3143250"/>
            <a:ext cx="2571750" cy="3429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246" name="Picture 9" descr="https://pp.userapi.com/c850536/v850536589/1166b5/VhWbj2zssv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500063"/>
            <a:ext cx="1857375" cy="2476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247" name="Picture 2" descr="https://pp.userapi.com/c849324/v849324589/18573e/2jdlh-G6wY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13" y="285750"/>
            <a:ext cx="2493962" cy="3286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248" name="Прямоугольник 10"/>
          <p:cNvSpPr>
            <a:spLocks noChangeArrowheads="1"/>
          </p:cNvSpPr>
          <p:nvPr/>
        </p:nvSpPr>
        <p:spPr bwMode="auto">
          <a:xfrm>
            <a:off x="285750" y="6211888"/>
            <a:ext cx="4572000" cy="646112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Реконструкция военно-полевого подвижного госпиталя</a:t>
            </a:r>
            <a:endParaRPr lang="ru-RU" altLang="ru-RU"/>
          </a:p>
        </p:txBody>
      </p:sp>
      <p:sp>
        <p:nvSpPr>
          <p:cNvPr id="10249" name="Прямоугольник 11"/>
          <p:cNvSpPr>
            <a:spLocks noChangeArrowheads="1"/>
          </p:cNvSpPr>
          <p:nvPr/>
        </p:nvSpPr>
        <p:spPr bwMode="auto">
          <a:xfrm>
            <a:off x="6429375" y="3071813"/>
            <a:ext cx="2393950" cy="369887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Военно-полевая кухня</a:t>
            </a:r>
            <a:endParaRPr lang="ru-RU" altLang="ru-RU"/>
          </a:p>
        </p:txBody>
      </p:sp>
      <p:sp>
        <p:nvSpPr>
          <p:cNvPr id="10250" name="Прямоугольник 12"/>
          <p:cNvSpPr>
            <a:spLocks noChangeArrowheads="1"/>
          </p:cNvSpPr>
          <p:nvPr/>
        </p:nvSpPr>
        <p:spPr bwMode="auto">
          <a:xfrm>
            <a:off x="2286000" y="3000375"/>
            <a:ext cx="2544763" cy="369888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2060"/>
                </a:solidFill>
              </a:rPr>
              <a:t>Концертная площадка</a:t>
            </a:r>
          </a:p>
        </p:txBody>
      </p:sp>
      <p:sp>
        <p:nvSpPr>
          <p:cNvPr id="10251" name="Прямоугольник 13"/>
          <p:cNvSpPr>
            <a:spLocks noChangeArrowheads="1"/>
          </p:cNvSpPr>
          <p:nvPr/>
        </p:nvSpPr>
        <p:spPr bwMode="auto">
          <a:xfrm>
            <a:off x="3500438" y="214313"/>
            <a:ext cx="3929062" cy="923925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2019 г – ДЕНЬ ПОБЕДЫ 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территории ТобМК 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Интерактивные площадки: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7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55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"/>
          <p:cNvGrpSpPr/>
          <p:nvPr/>
        </p:nvGrpSpPr>
        <p:grpSpPr>
          <a:xfrm>
            <a:off x="0" y="2428869"/>
            <a:ext cx="2571737" cy="2000264"/>
            <a:chOff x="-3116973" y="4976932"/>
            <a:chExt cx="2571737" cy="1474221"/>
          </a:xfrm>
          <a:scene3d>
            <a:camera prst="orthographicFront"/>
            <a:lightRig rig="flat" dir="t"/>
          </a:scene3d>
        </p:grpSpPr>
        <p:sp>
          <p:nvSpPr>
            <p:cNvPr id="6" name="Овал 5"/>
            <p:cNvSpPr/>
            <p:nvPr/>
          </p:nvSpPr>
          <p:spPr>
            <a:xfrm>
              <a:off x="-3116973" y="4976932"/>
              <a:ext cx="2571737" cy="14742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-2902691" y="5187534"/>
              <a:ext cx="2126541" cy="11791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-</a:t>
              </a:r>
              <a:r>
                <a:rPr lang="ru-RU" sz="1600" b="1" dirty="0">
                  <a:solidFill>
                    <a:srgbClr val="002060"/>
                  </a:solidFill>
                </a:rPr>
                <a:t>Разработка </a:t>
              </a:r>
              <a:r>
                <a:rPr lang="ru-RU" sz="1600" b="1" dirty="0" err="1">
                  <a:solidFill>
                    <a:srgbClr val="002060"/>
                  </a:solidFill>
                </a:rPr>
                <a:t>площадки-фотозоны</a:t>
              </a:r>
              <a:r>
                <a:rPr lang="ru-RU" sz="1600" b="1" dirty="0">
                  <a:solidFill>
                    <a:srgbClr val="002060"/>
                  </a:solidFill>
                </a:rPr>
                <a:t> на Интерактивной площадке для населения г. Тобольска на 9 мая </a:t>
              </a:r>
              <a:r>
                <a:rPr lang="ru-RU" sz="1600" b="1" dirty="0">
                  <a:solidFill>
                    <a:srgbClr val="002060"/>
                  </a:solidFill>
                </a:rPr>
                <a:t>2020 </a:t>
              </a:r>
              <a:r>
                <a:rPr lang="ru-RU" sz="1600" b="1" dirty="0">
                  <a:solidFill>
                    <a:srgbClr val="002060"/>
                  </a:solidFill>
                </a:rPr>
                <a:t>г</a:t>
              </a:r>
            </a:p>
          </p:txBody>
        </p:sp>
      </p:grpSp>
      <p:sp>
        <p:nvSpPr>
          <p:cNvPr id="8" name="Стрелка вниз 7"/>
          <p:cNvSpPr/>
          <p:nvPr/>
        </p:nvSpPr>
        <p:spPr>
          <a:xfrm rot="2360593">
            <a:off x="2684463" y="4186238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386785">
            <a:off x="7011988" y="4483100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929188" y="4572000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7103393">
            <a:off x="2862263" y="1492250"/>
            <a:ext cx="484188" cy="1112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4857750" y="142875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3224380">
            <a:off x="6656388" y="1481138"/>
            <a:ext cx="485775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5224160">
            <a:off x="2616200" y="2849563"/>
            <a:ext cx="484187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>
            <a:spLocks noGrp="1"/>
          </p:cNvSpPr>
          <p:nvPr>
            <p:ph idx="1"/>
          </p:nvPr>
        </p:nvSpPr>
        <p:spPr>
          <a:xfrm>
            <a:off x="142875" y="857233"/>
            <a:ext cx="8786813" cy="6000768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сентября  2019 г - 30 сентября  2020 г: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архивом музея здравоохранения им. А.К.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Новопашина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Тобольска, знакомство с материалами о выпускниках ФАШ, сбор,  редактирование  информации и создание  книги с привлечением родственников выпускников ФАШ г. Тобольска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Тобольского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музея.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виртуального музея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Память» о событиях ВОВ.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СТАРТ ПРОЕКТА: 9 МАЯ 2020 г 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Тобольск):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Реконструкция военно-полевого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подвижного госпиталя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концертной площадкой, полевой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кухни с демонстрацией оказания медицинской помощи пострадавшим, раненым с наложением накладок с ранами, переломами и другими повреждениями: обработка раны, наложение  мягких повязок, обработка рук хирургическим способом, транспортировка пострадавших, сердечно-легочная реанимация на территории ГАПОУ ТО «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Тобольский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медицинский колледж им. В. Солдатова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концертной  площадки на территории ГАПОУ ТО «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Тобольский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медицинский колледж им. В. Солдатова».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 ЭТАП: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октября 2020 г - 10 ноября 2020 г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книги в образовательных учреждениях г. Тобольска.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152400"/>
            <a:ext cx="5500726" cy="704832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Основной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1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142875" y="1524000"/>
            <a:ext cx="8786813" cy="5119688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342900" indent="-342900" algn="just">
              <a:buFont typeface="Constantia" pitchFamily="18" charset="0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реализации проекта.</a:t>
            </a:r>
          </a:p>
          <a:p>
            <a:pPr marL="342900" indent="-342900" algn="just">
              <a:buFont typeface="Constantia" pitchFamily="18" charset="0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Освещение в СМИ в рамках колледжа (официальный сайт колледжа), в группе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ТобМК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 результатах  реализации проекта, его этапов.</a:t>
            </a:r>
          </a:p>
          <a:p>
            <a:pPr marL="342900" indent="-342900" algn="just">
              <a:buFont typeface="Constantia" pitchFamily="18" charset="0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Освещение по  телевидению города Тобольска, Тюменской области  результатов реализации проекта, его этапов.</a:t>
            </a:r>
          </a:p>
          <a:p>
            <a:pPr marL="342900" indent="-342900" algn="just">
              <a:buFont typeface="Constantia" pitchFamily="18" charset="0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Обратная связь.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 Аналитический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10 ноября 2020 г по 30 ноября 2020 г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1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2412</TotalTime>
  <Words>933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Constantia</vt:lpstr>
      <vt:lpstr>Arial</vt:lpstr>
      <vt:lpstr>Wingdings 2</vt:lpstr>
      <vt:lpstr>Calibri</vt:lpstr>
      <vt:lpstr>Times New Roman</vt:lpstr>
      <vt:lpstr>Arial Unicode MS</vt:lpstr>
      <vt:lpstr>Бумажная</vt:lpstr>
      <vt:lpstr>Точечный рисунок</vt:lpstr>
      <vt:lpstr>Слайд 1</vt:lpstr>
      <vt:lpstr>Слайд 2</vt:lpstr>
      <vt:lpstr>Слайд 3</vt:lpstr>
      <vt:lpstr>Сроки  реализации проекта:</vt:lpstr>
      <vt:lpstr>Слайд 5</vt:lpstr>
      <vt:lpstr>Слайд 6</vt:lpstr>
      <vt:lpstr>Слайд 7</vt:lpstr>
      <vt:lpstr>2 этап Основной:</vt:lpstr>
      <vt:lpstr>3 этап Аналитический (с 10 ноября 2020 г по 30 ноября 2020 г): </vt:lpstr>
      <vt:lpstr>ОЖИДАЕМЫЕ  РЕЗУЛЬТАТЫ:</vt:lpstr>
      <vt:lpstr>Дальнейшее развитие проекта:</vt:lpstr>
      <vt:lpstr>В перспективе: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msi-pk</cp:lastModifiedBy>
  <cp:revision>496</cp:revision>
  <dcterms:created xsi:type="dcterms:W3CDTF">2014-02-09T17:27:39Z</dcterms:created>
  <dcterms:modified xsi:type="dcterms:W3CDTF">2019-06-09T19:37:23Z</dcterms:modified>
</cp:coreProperties>
</file>