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6" r:id="rId4"/>
    <p:sldId id="258" r:id="rId5"/>
    <p:sldId id="272" r:id="rId6"/>
    <p:sldId id="278" r:id="rId7"/>
    <p:sldId id="259" r:id="rId8"/>
    <p:sldId id="273" r:id="rId9"/>
    <p:sldId id="279" r:id="rId10"/>
    <p:sldId id="271" r:id="rId11"/>
    <p:sldId id="274" r:id="rId12"/>
    <p:sldId id="270" r:id="rId13"/>
    <p:sldId id="275" r:id="rId14"/>
    <p:sldId id="269" r:id="rId15"/>
    <p:sldId id="27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3C65-054D-4A1A-BD1C-D56DF5FF528C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0EDF-5CCB-4B1E-84F6-7F88DBD3B1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ÐÐ¾ÑÐµÐ»Ð¾Ðº Ð±ÐµÑÐ¿Ð»Ð°ÑÐ½Ð¾ Ð·Ð½Ð°ÑÐ¾Ðº"/>
          <p:cNvSpPr>
            <a:spLocks noChangeAspect="1" noChangeArrowheads="1"/>
          </p:cNvSpPr>
          <p:nvPr/>
        </p:nvSpPr>
        <p:spPr bwMode="auto">
          <a:xfrm>
            <a:off x="285720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83" y="-99392"/>
            <a:ext cx="7416824" cy="6371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6280" y="6027003"/>
            <a:ext cx="77267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волонтерского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Международного фестиваля шляп - 2018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olunteer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5910"/>
            <a:ext cx="1662090" cy="1662090"/>
          </a:xfrm>
          <a:prstGeom prst="rect">
            <a:avLst/>
          </a:prstGeom>
          <a:noFill/>
        </p:spPr>
      </p:pic>
      <p:pic>
        <p:nvPicPr>
          <p:cNvPr id="14338" name="Picture 2" descr="https://pp.userapi.com/c855132/v855132468/672da/KJNlRiF3HT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4572032" cy="6096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ÐÐ½Ð°ÑÐ¾Ðº &quot;ÑÐ¿ÑÐ°Ð²ÐºÐ° Ð¿ÑÐµÐ¼Ð¸ÑÐ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0"/>
            <a:ext cx="1428728" cy="1428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ÐÐ½Ð°ÑÐ¾Ðº Ð¿ÑÐµÐ¼Ð¸ÑÐ¼ ÑÑ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02" y="0"/>
            <a:ext cx="1357298" cy="1357298"/>
          </a:xfrm>
          <a:prstGeom prst="rect">
            <a:avLst/>
          </a:prstGeom>
          <a:noFill/>
        </p:spPr>
      </p:pic>
      <p:pic>
        <p:nvPicPr>
          <p:cNvPr id="11272" name="Picture 8" descr="ÐÐ¾ Ð²ÑÐµÐ¼ Ð¼Ð¸ÑÐµ Ð¿ÑÐµÐ¼Ð¸ÑÐ¼ Ð·Ð½Ð°Ñ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1500174" cy="1500174"/>
          </a:xfrm>
          <a:prstGeom prst="rect">
            <a:avLst/>
          </a:prstGeom>
          <a:noFill/>
        </p:spPr>
      </p:pic>
      <p:pic>
        <p:nvPicPr>
          <p:cNvPr id="4" name="Picture 6" descr="https://pp.userapi.com/c849324/v849324293/4117e/j5W-Xg6_PJ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71480"/>
            <a:ext cx="6667545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olunteer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5910"/>
            <a:ext cx="1662090" cy="1662090"/>
          </a:xfrm>
          <a:prstGeom prst="rect">
            <a:avLst/>
          </a:prstGeom>
          <a:noFill/>
        </p:spPr>
      </p:pic>
      <p:pic>
        <p:nvPicPr>
          <p:cNvPr id="11268" name="Picture 4" descr="ÐÐ½Ð°ÑÐ¾Ðº &quot;ÑÐ¿ÑÐ°Ð²ÐºÐ° Ð¿ÑÐµÐ¼Ð¸ÑÐ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1428728" cy="142872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-6372"/>
            <a:ext cx="4896544" cy="675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ÐÐ½Ð°ÑÐ¾Ðº Ð¿ÑÐµÐ¼Ð¸ÑÐ¼ ÑÑ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02" y="0"/>
            <a:ext cx="1357298" cy="1357298"/>
          </a:xfrm>
          <a:prstGeom prst="rect">
            <a:avLst/>
          </a:prstGeom>
          <a:noFill/>
        </p:spPr>
      </p:pic>
      <p:pic>
        <p:nvPicPr>
          <p:cNvPr id="11272" name="Picture 8" descr="ÐÐ¾ Ð²ÑÐµÐ¼ Ð¼Ð¸ÑÐµ Ð¿ÑÐµÐ¼Ð¸ÑÐ¼ Ð·Ð½Ð°Ñ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1500174" cy="15001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7858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Количественные и качественные 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 проекта: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291811"/>
            <a:ext cx="8286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Охвачено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более 7000 человек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Роздано более 1500 шт.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флаеров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флажков спонсоров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 реализации проекта приняли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45 волонтёров, которые приобрели знания и навыки новых направлений деятельности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97" y="2780928"/>
            <a:ext cx="6744071" cy="379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olunteer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5910"/>
            <a:ext cx="1662090" cy="1662090"/>
          </a:xfrm>
          <a:prstGeom prst="rect">
            <a:avLst/>
          </a:prstGeom>
          <a:noFill/>
        </p:spPr>
      </p:pic>
      <p:pic>
        <p:nvPicPr>
          <p:cNvPr id="11268" name="Picture 4" descr="ÐÐ½Ð°ÑÐ¾Ðº &quot;ÑÐ¿ÑÐ°Ð²ÐºÐ° Ð¿ÑÐµÐ¼Ð¸ÑÐ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1428728" cy="1428728"/>
          </a:xfrm>
          <a:prstGeom prst="rect">
            <a:avLst/>
          </a:prstGeom>
          <a:noFill/>
        </p:spPr>
      </p:pic>
      <p:pic>
        <p:nvPicPr>
          <p:cNvPr id="4" name="Picture 4" descr="https://pp.userapi.com/c855724/v855724138/6ce0f/4qPEFB595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643050"/>
            <a:ext cx="4408485" cy="4928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Благодарственные письма получили волонтеры и куратор Лицейского корпуса волонтёров Овсянникова С.О. от Президента НКО «Наследие» и компании  «Метелица».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ÐÐ½Ð°ÑÐ¾Ðº Ð¿ÑÐµÐ¼Ð¸ÑÐ¼ ÑÑ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02" y="0"/>
            <a:ext cx="1357298" cy="1357298"/>
          </a:xfrm>
          <a:prstGeom prst="rect">
            <a:avLst/>
          </a:prstGeom>
          <a:noFill/>
        </p:spPr>
      </p:pic>
      <p:pic>
        <p:nvPicPr>
          <p:cNvPr id="11272" name="Picture 8" descr="ÐÐ¾ Ð²ÑÐµÐ¼ Ð¼Ð¸ÑÐµ Ð¿ÑÐµÐ¼Ð¸ÑÐ¼ Ð·Ð½Ð°Ñ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1500174" cy="15001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540568" y="27980"/>
            <a:ext cx="7858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Смета проекта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6" y="737170"/>
            <a:ext cx="824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голубые футболки волонтёров Лицейского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корпуса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45 шт. * 300 руб. = 13500 руб.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Косынки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логотипом 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компании «Метелица»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45 шт.*120 руб. = 5400 руб.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питанием волонтеров 45 человек = 2000 руб.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Итого: 20900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819" y="2741810"/>
            <a:ext cx="3082157" cy="410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Ð½Ð°ÑÐ¾Ðº &quot;ÑÐ¿ÑÐ°Ð²ÐºÐ° Ð¿ÑÐµÐ¼Ð¸ÑÐ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1428728" cy="1428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2682"/>
            <a:ext cx="7429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Перспектива развития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77807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Ежегодное сотрудничество с организаторами Международного фестиваля шляп, тиражирование опыта в городе Вятские Поляны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Вятскополянском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на сайте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добровольцыроссии.рф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возможности участия волонтеров Кировской области в Международном фестивале шляп в 2020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rewizor.ru/files/114923mkal.jpg"/>
          <p:cNvPicPr>
            <a:picLocks noChangeAspect="1" noChangeArrowheads="1"/>
          </p:cNvPicPr>
          <p:nvPr/>
        </p:nvPicPr>
        <p:blipFill>
          <a:blip r:embed="rId3" cstate="print"/>
          <a:srcRect t="12963" b="22222"/>
          <a:stretch>
            <a:fillRect/>
          </a:stretch>
        </p:blipFill>
        <p:spPr bwMode="auto">
          <a:xfrm>
            <a:off x="642910" y="2714620"/>
            <a:ext cx="7935735" cy="385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344239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 дело 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шляпе!»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376" y="375251"/>
            <a:ext cx="8229600" cy="6798165"/>
          </a:xfrm>
        </p:spPr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волонтёров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«Вятский многопрофильный лицей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Вятские Поляны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132844"/>
            <a:ext cx="1426588" cy="142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3840"/>
            <a:ext cx="1786283" cy="178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12" y="5085184"/>
            <a:ext cx="166435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ÐÐ½Ð°ÑÐ¾Ðº Ð¿ÑÐµÐ¼Ð¸ÑÐ¼ ÑÑ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0" y="0"/>
            <a:ext cx="1285860" cy="12858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14290"/>
            <a:ext cx="7858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Краткая аннотация, описание проблемы: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714356"/>
            <a:ext cx="8286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Из-за практически полного отсутствия волонтёрского сопровождения Международного фестиваля шляп в 2017 году в городе Вятские Поляны мероприятие не было организовано и продумано настолько тщательно и комфортно для гостей и участников события, насколько это могло быть возможно. Во избежание повторения ошибок, в 2018 году Лицейскому корпусу волонтёров было предложено организовать и провести волонтёрское сопровождение мероприятия в период с 3 по 5 августа на очередном Международном фестивале шляп – 2018.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4" name="Picture 10" descr="https://afisha.newsler.ru/data/content/2017/58691/099310d5aa8bd90b360bad07e86b0e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6112"/>
            <a:ext cx="4928967" cy="276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6" name="Picture 12" descr="https://files.geometria.ru/pics/original/069/038/69038133.jpg"/>
          <p:cNvPicPr>
            <a:picLocks noChangeAspect="1" noChangeArrowheads="1"/>
          </p:cNvPicPr>
          <p:nvPr/>
        </p:nvPicPr>
        <p:blipFill>
          <a:blip r:embed="rId4" cstate="print"/>
          <a:srcRect l="15752" r="33359"/>
          <a:stretch>
            <a:fillRect/>
          </a:stretch>
        </p:blipFill>
        <p:spPr bwMode="auto">
          <a:xfrm>
            <a:off x="6516216" y="3861300"/>
            <a:ext cx="2236659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olunteer premium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5910"/>
            <a:ext cx="1662090" cy="1662090"/>
          </a:xfrm>
          <a:prstGeom prst="rect">
            <a:avLst/>
          </a:prstGeom>
          <a:noFill/>
        </p:spPr>
      </p:pic>
      <p:pic>
        <p:nvPicPr>
          <p:cNvPr id="11268" name="Picture 4" descr="ÐÐ½Ð°ÑÐ¾Ðº &quot;ÑÐ¿ÑÐ°Ð²ÐºÐ° Ð¿ÑÐµÐ¼Ð¸ÑÐ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1428728" cy="1428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7786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волонтерского сопровождения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Международного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фестиваля шляп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- 2018 в городе Вятские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Поляны.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8645" y="187937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962" y="2285960"/>
            <a:ext cx="86890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Провести анализ в потребности добровольческих рабочих мест в рамках мероприятия.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Составить программу направлений деятельности волонтеров и рабочую навигацию для каждого добровольца в течение трех дней (с 3 по 5 августа).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Выстроить партнерские отношения с организаторами праздника для обеспечения рабочих мест волонтеров необходимыми ресурсами.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Создать условия для обеспечения нужд добровольцев (питание, санитарные услуги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5. Провести рефлексию по итогам волонтерского сопровождения фестиваля.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ÐÐ½Ð°ÑÐ¾Ðº Ð¿ÑÐµÐ¼Ð¸ÑÐ¼ ÑÑ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0" y="0"/>
            <a:ext cx="1285860" cy="12858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7858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целевая аудитория: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28670"/>
            <a:ext cx="7786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Гости и участники фестиваля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7161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 проекта: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214554"/>
            <a:ext cx="6143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Кировская область, город Вятские Поляны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gtrk-vyatka.ru/uploads/posts/2016-08/1470568991_fyhmdyttw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287919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https://afisha.newsler.ru/data/content/2017/58691/c99738d11e249c342421536800b279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4179897" cy="277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810" y="274638"/>
            <a:ext cx="6576989" cy="85010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0481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развитие событийного добровольчества на территории Кировской области.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фестиваль шляп – одно из крупнейших мероприятий, проходивший когда-либо в Кировской области. В 2018 году уровень проведения данного мероприятия значительно вырос благодаря незаменимой помощи волонтёров.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3840"/>
            <a:ext cx="1786283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3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Ð½Ð°ÑÐ¾Ðº &quot;ÑÐ¿ÑÐ°Ð²ÐºÐ° Ð¿ÑÐµÐ¼Ð¸ÑÐ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0" y="0"/>
            <a:ext cx="1285860" cy="1285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900015"/>
            <a:ext cx="557216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фестиваль шляп – красивое и доброе продолжение истории о двух безумных шляпниках из Вятских Полян, участниках экспедиции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HatMaster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открыли в городе единственный в России музей головных уборов народов мира «Дом Шляп».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отметить, что в 2018 году одним из представителей фестиваля стала CHAPEAUCAUSSADE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Ассоциации головных уборов города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Caussade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(Франция) в России Наталья Борисова. Расширение географии фестиваля и увеличение количества участников обеспечила уникальную возможность организовать волонтерское сопровождения мероприятия международного уровня волонтерам корпуса Вятского многопрофильного лицея.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52536" y="1584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Уникальность проекта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://www.gtrk-vyatka.ru/uploads/posts/2016-08/1470569053_6ndhk7caw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060848"/>
            <a:ext cx="2951312" cy="4426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ÐÐ¾ Ð²ÑÐµÐ¼ Ð¼Ð¸ÑÐµ Ð¿ÑÐµÐ¼Ð¸ÑÐ¼ Ð·Ð½Ð°Ñ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64" y="0"/>
            <a:ext cx="1428736" cy="1428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540568" y="28076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проекта: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696" y="791616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встречи с организаторами фестиваля для определения потребности в волонтерах и разработка программы их деятельности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партнеров для обеспечения добровольцев униформой, питанием, санитарными услугами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«круглого стола» с волонтерами для анализа деятельности по итогам мероприятия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2" y="3716276"/>
            <a:ext cx="4410744" cy="293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29" y="2420888"/>
            <a:ext cx="475438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52"/>
            <a:ext cx="8229600" cy="6987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августа 2018 года Административная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Мастер-шоу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самой большой войлочной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шляпы, вошедшей в Книгу рекордов России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волонтеров: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питания для участников мастер-класса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изготовлении шляпы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августа 2018 года ДК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«Победа» </a:t>
            </a: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конкурс-показ коллекций национальных образов «Поля мира-2018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волонтеров: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флаеров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флажков спонсоров фестиваля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гостей мероприятия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августа 2018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Набережная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Вятки </a:t>
            </a: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ручной работы, эксклюзивных товаров «Город мастеров», мастер-классы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Международного фестиваля шляп «Поля мира-2018», награждение участников Международного конкурса головных уборов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«Поля мира-2018», Костюмированное шествие участников фестиваля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волонтеров: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 элементов фотозоны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мастеров»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фотозоны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-рамкой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сохранности элементов декоративной зоны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официального открытия фестиваля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питания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05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676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Проект  «Всё дело в шляпе!»</vt:lpstr>
      <vt:lpstr>Презентация PowerPoint</vt:lpstr>
      <vt:lpstr>Презентация PowerPoint</vt:lpstr>
      <vt:lpstr>Презентация PowerPoint</vt:lpstr>
      <vt:lpstr>Актуальность проекта</vt:lpstr>
      <vt:lpstr>Презентация PowerPoint</vt:lpstr>
      <vt:lpstr>Презентация PowerPoint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Маруся</dc:creator>
  <cp:lastModifiedBy>User</cp:lastModifiedBy>
  <cp:revision>31</cp:revision>
  <dcterms:created xsi:type="dcterms:W3CDTF">2019-06-11T08:35:58Z</dcterms:created>
  <dcterms:modified xsi:type="dcterms:W3CDTF">2019-06-14T04:40:47Z</dcterms:modified>
</cp:coreProperties>
</file>