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2" r:id="rId5"/>
    <p:sldId id="265" r:id="rId6"/>
    <p:sldId id="267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>
            <a:extLst>
              <a:ext uri="{FF2B5EF4-FFF2-40B4-BE49-F238E27FC236}">
                <a16:creationId xmlns:a16="http://schemas.microsoft.com/office/drawing/2014/main" id="{665CBCC4-9EB5-40A3-8E9D-76774C66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2461"/>
            <a:ext cx="3816423" cy="38164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DAB34C9-FD87-470F-86A1-735D2D9D9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088" y="942461"/>
            <a:ext cx="7772400" cy="1008112"/>
          </a:xfrm>
        </p:spPr>
        <p:txBody>
          <a:bodyPr>
            <a:noAutofit/>
          </a:bodyPr>
          <a:lstStyle/>
          <a:p>
            <a:pPr algn="r"/>
            <a:br>
              <a:rPr lang="ru-RU" sz="3200" b="1" dirty="0">
                <a:solidFill>
                  <a:srgbClr val="0070C0"/>
                </a:solidFill>
              </a:rPr>
            </a:b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МОЛОДЁЖНЫЕ ИНТЕРАКТИВНЫЕ ИГРЫ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«ЯМАЛ МНОГОЛИКИЙ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379305-9E1B-4492-B307-34F2908C3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C3B4EF-37A3-428C-A0EC-9F399C1F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7545"/>
            <a:ext cx="7478851" cy="47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EFB7C8-3857-46A8-AC88-F7F88803E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93" y="2674810"/>
            <a:ext cx="7039158" cy="39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2C85C2-0424-4F22-ABC3-75F4BEF79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2699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51D599-C945-4FA4-A5A2-D0758CE36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" y="88287"/>
            <a:ext cx="3819664" cy="38524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4F01B9-C394-4FE5-9EC9-398CB19DD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27BB4F-22E4-40A3-81B9-933B48B56C3A}"/>
              </a:ext>
            </a:extLst>
          </p:cNvPr>
          <p:cNvSpPr txBox="1"/>
          <p:nvPr/>
        </p:nvSpPr>
        <p:spPr>
          <a:xfrm>
            <a:off x="4788024" y="328498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_AvanteInt" panose="020B0302020202020204" pitchFamily="34" charset="-52"/>
              </a:rPr>
              <a:t>Мы разные, но мы едины!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9ED9B-D33D-495B-8222-E80C392BB138}"/>
              </a:ext>
            </a:extLst>
          </p:cNvPr>
          <p:cNvSpPr txBox="1"/>
          <p:nvPr/>
        </p:nvSpPr>
        <p:spPr>
          <a:xfrm>
            <a:off x="467544" y="4654573"/>
            <a:ext cx="19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AvanteTck" panose="020B0502020202020204" pitchFamily="34" charset="-52"/>
              </a:rPr>
              <a:t>540 000 </a:t>
            </a:r>
          </a:p>
          <a:p>
            <a:pPr algn="ctr"/>
            <a:r>
              <a:rPr lang="ru-RU" sz="2400" dirty="0">
                <a:latin typeface="a_AvanteTck" panose="020B0502020202020204" pitchFamily="34" charset="-52"/>
              </a:rPr>
              <a:t>человек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B261A-B6A4-481A-95AA-3E3A7C46CAC4}"/>
              </a:ext>
            </a:extLst>
          </p:cNvPr>
          <p:cNvSpPr txBox="1"/>
          <p:nvPr/>
        </p:nvSpPr>
        <p:spPr>
          <a:xfrm>
            <a:off x="3707904" y="134370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AvanteTck" panose="020B0502020202020204" pitchFamily="34" charset="-52"/>
              </a:rPr>
              <a:t>13 000 </a:t>
            </a:r>
          </a:p>
          <a:p>
            <a:pPr algn="ctr"/>
            <a:r>
              <a:rPr lang="ru-RU" sz="2400" dirty="0">
                <a:latin typeface="a_AvanteTck" panose="020B0502020202020204" pitchFamily="34" charset="-52"/>
              </a:rPr>
              <a:t>человек ведут кочевой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347629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519EC32-5CDD-403E-8BF3-0DA6BAEF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3166380"/>
            <a:ext cx="3493872" cy="2654071"/>
          </a:xfrm>
        </p:spPr>
        <p:txBody>
          <a:bodyPr>
            <a:noAutofit/>
          </a:bodyPr>
          <a:lstStyle/>
          <a:p>
            <a:pPr algn="l"/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/>
            </a:br>
            <a:r>
              <a:rPr lang="ru-RU" sz="3200" b="1" dirty="0">
                <a:solidFill>
                  <a:srgbClr val="C00000"/>
                </a:solidFill>
              </a:rPr>
              <a:t>- чужой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- другой веры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- нечистоплотный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- бедный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- глупый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D05E0460-0654-45A5-B779-43FDB23B6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793604" cy="237100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B0B17-FCD9-4ECC-A44F-20B71BDF26E1}"/>
              </a:ext>
            </a:extLst>
          </p:cNvPr>
          <p:cNvSpPr txBox="1"/>
          <p:nvPr/>
        </p:nvSpPr>
        <p:spPr>
          <a:xfrm>
            <a:off x="2148322" y="246761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РАСПРОСТРАНЕННЫЕ СТЕРЕОТИПЫ </a:t>
            </a:r>
            <a:br>
              <a:rPr lang="ru-RU" sz="2400" b="1" dirty="0"/>
            </a:br>
            <a:r>
              <a:rPr lang="ru-RU" sz="2400" b="1" dirty="0"/>
              <a:t>В МОЛОДЁЖНОЙ СРЕДЕ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05F3D8-7F71-4AE9-BA58-03A219BEF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48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2D6336-7391-4D2F-9478-59B443315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0221"/>
            <a:ext cx="3809453" cy="269685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DA22699-470E-41E4-BEF9-EE9A235A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7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Игры пройдут в 3 этапа: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558C46F-F8BF-46B9-9BB3-CE3D0B02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1577630" cy="20220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F9EC89-FAA0-4429-8816-BE981C9CF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3" y="1191750"/>
            <a:ext cx="2592288" cy="25301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CA4498-3FB3-4248-BD9F-41E8DD45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1" y="1556792"/>
            <a:ext cx="1728192" cy="24036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0EF8EA-643B-45B0-B734-081CE461DF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36B9672A-3C20-429F-BF9B-7C41F5B9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232395"/>
            <a:ext cx="6336704" cy="122413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000" b="1" dirty="0"/>
              <a:t> </a:t>
            </a:r>
            <a:r>
              <a:rPr lang="ru-RU" sz="3000" b="1" dirty="0">
                <a:solidFill>
                  <a:srgbClr val="C00000"/>
                </a:solidFill>
              </a:rPr>
              <a:t>6</a:t>
            </a:r>
            <a:r>
              <a:rPr lang="ru-RU" sz="3000" b="1" dirty="0"/>
              <a:t> </a:t>
            </a:r>
            <a:r>
              <a:rPr lang="ru-RU" sz="3000" dirty="0"/>
              <a:t>игр по средства сети интернет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/>
              <a:t>более </a:t>
            </a:r>
            <a:r>
              <a:rPr lang="ru-RU" sz="3000" b="1" dirty="0">
                <a:solidFill>
                  <a:srgbClr val="C00000"/>
                </a:solidFill>
              </a:rPr>
              <a:t>200</a:t>
            </a:r>
            <a:r>
              <a:rPr lang="ru-RU" sz="3000" dirty="0"/>
              <a:t> участников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3000" dirty="0"/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341CBB-CD8F-43A0-A154-DD075906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" y="3395713"/>
            <a:ext cx="3435083" cy="2576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F7118B-78B6-4D28-8D3C-B513C973C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26200"/>
            <a:ext cx="1944216" cy="23998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FAD2B2-021F-4E4C-99C7-AA7A4B5CC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48" r="22035" b="-48"/>
          <a:stretch/>
        </p:blipFill>
        <p:spPr>
          <a:xfrm>
            <a:off x="6876256" y="3188829"/>
            <a:ext cx="1905822" cy="23660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CF83BE-2A25-48CE-BEC0-AE57F11F9C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6B0247-E8E1-4D1B-A602-7D90B0A13081}"/>
              </a:ext>
            </a:extLst>
          </p:cNvPr>
          <p:cNvSpPr txBox="1"/>
          <p:nvPr/>
        </p:nvSpPr>
        <p:spPr>
          <a:xfrm>
            <a:off x="2411760" y="2741485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КАЧЕСТВЕННЫЕ ПОКАЗАТЕЛИ</a:t>
            </a:r>
          </a:p>
          <a:p>
            <a:endParaRPr lang="ru-RU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6231C2-31BF-4386-97C0-6C5E4DC49C72}"/>
              </a:ext>
            </a:extLst>
          </p:cNvPr>
          <p:cNvSpPr/>
          <p:nvPr/>
        </p:nvSpPr>
        <p:spPr>
          <a:xfrm>
            <a:off x="2310932" y="553579"/>
            <a:ext cx="452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</a:rPr>
              <a:t>КОЛИЧЕСТВЕННЫЕ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62322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>
            <a:extLst>
              <a:ext uri="{FF2B5EF4-FFF2-40B4-BE49-F238E27FC236}">
                <a16:creationId xmlns:a16="http://schemas.microsoft.com/office/drawing/2014/main" id="{C5956934-30A6-4EE1-A2C2-8BDE7B487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456384" cy="3456384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875E4A5-36B0-4244-8206-CC0E0F20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06093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0070C0"/>
                </a:solidFill>
              </a:rPr>
              <a:t>СОФИНАНСИРОВАНИЕ ПРОЕКТА </a:t>
            </a:r>
            <a:br>
              <a:rPr lang="ru-RU" sz="3300" b="1" dirty="0">
                <a:solidFill>
                  <a:srgbClr val="0070C0"/>
                </a:solidFill>
              </a:rPr>
            </a:br>
            <a:r>
              <a:rPr lang="ru-RU" sz="2800" b="1" dirty="0"/>
              <a:t>Призовой фонд</a:t>
            </a:r>
            <a:br>
              <a:rPr lang="ru-RU" sz="2800" b="1" dirty="0">
                <a:solidFill>
                  <a:srgbClr val="0070C0"/>
                </a:solidFill>
              </a:rPr>
            </a:b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ЗАПРАШИВАЕМАЯ СУММА</a:t>
            </a:r>
            <a:br>
              <a:rPr lang="ru-RU" sz="33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52245E-339F-4613-A860-FB0CEFB19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2F48E4-228A-492C-AC8C-EAC5ABCBD4A4}"/>
              </a:ext>
            </a:extLst>
          </p:cNvPr>
          <p:cNvSpPr txBox="1"/>
          <p:nvPr/>
        </p:nvSpPr>
        <p:spPr>
          <a:xfrm>
            <a:off x="419203" y="2780928"/>
            <a:ext cx="84939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Ноутбук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407A18"/>
                </a:solidFill>
              </a:rPr>
              <a:t>110 000 руб.</a:t>
            </a:r>
            <a:br>
              <a:rPr lang="ru-RU" sz="2800" b="1" dirty="0">
                <a:solidFill>
                  <a:srgbClr val="407A18"/>
                </a:solidFill>
              </a:rPr>
            </a:br>
            <a:r>
              <a:rPr lang="ru-RU" sz="2800" b="1" dirty="0"/>
              <a:t>Наушники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407A18"/>
                </a:solidFill>
              </a:rPr>
              <a:t>6000 руб.</a:t>
            </a:r>
            <a:br>
              <a:rPr lang="ru-RU" sz="2800" b="1" dirty="0">
                <a:solidFill>
                  <a:srgbClr val="407A18"/>
                </a:solidFill>
              </a:rPr>
            </a:br>
            <a:r>
              <a:rPr lang="ru-RU" sz="2800" b="1" dirty="0"/>
              <a:t>Ролл ап </a:t>
            </a:r>
            <a:r>
              <a:rPr lang="ru-RU" sz="2800" b="1" dirty="0">
                <a:solidFill>
                  <a:srgbClr val="407A18"/>
                </a:solidFill>
              </a:rPr>
              <a:t>20 000 руб.</a:t>
            </a:r>
            <a:br>
              <a:rPr lang="ru-RU" sz="2800" b="1" dirty="0">
                <a:solidFill>
                  <a:srgbClr val="407A18"/>
                </a:solidFill>
              </a:rPr>
            </a:br>
            <a:r>
              <a:rPr lang="ru-RU" sz="2800" b="1" dirty="0"/>
              <a:t>Транспортные расходы </a:t>
            </a: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</a:rPr>
              <a:t>(рассылка наградной и сувенирной продукции)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407A18"/>
                </a:solidFill>
              </a:rPr>
              <a:t>6000 руб.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/>
              <a:t>Спец-призы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407A18"/>
                </a:solidFill>
              </a:rPr>
              <a:t>15 000 руб.</a:t>
            </a:r>
            <a:br>
              <a:rPr lang="ru-RU" sz="2800" b="1" dirty="0">
                <a:solidFill>
                  <a:srgbClr val="407A18"/>
                </a:solidFill>
              </a:rPr>
            </a:br>
            <a:endParaRPr lang="ru-RU" sz="2800" dirty="0">
              <a:solidFill>
                <a:srgbClr val="407A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3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3BE0A-7ACE-4B22-B414-AE0A2CF7A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3275856" cy="331687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9B08689-47B9-4661-809B-069652D5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14582"/>
            <a:ext cx="62646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+mj-lt"/>
                <a:ea typeface="+mj-ea"/>
                <a:cs typeface="+mj-cs"/>
              </a:rPr>
              <a:t>- Молодежные объединения Ямало-Ненецкого автономного округа (потенциальные участники интерактивных игр)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Подростковые клубы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Молодёжные центры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Волонтёры округа</a:t>
            </a:r>
          </a:p>
          <a:p>
            <a:pPr lvl="0" algn="just">
              <a:buFont typeface="Wingdings" pitchFamily="2" charset="2"/>
              <a:buChar char="ü"/>
            </a:pPr>
            <a:endParaRPr lang="ru-RU" sz="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000" b="1" dirty="0"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latin typeface="+mj-lt"/>
                <a:ea typeface="+mj-ea"/>
                <a:cs typeface="+mj-cs"/>
              </a:rPr>
              <a:t>- Государственное бюджетное учреждение автономного округа «Региональный центр патриотического воспитания»</a:t>
            </a:r>
            <a:r>
              <a:rPr lang="ru-RU" sz="1800" b="1" dirty="0"/>
              <a:t>  </a:t>
            </a:r>
            <a:endParaRPr lang="ru-RU" sz="1800" b="1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Площадка для проведения интерактивных игр </a:t>
            </a: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latin typeface="+mj-lt"/>
                <a:ea typeface="+mj-ea"/>
                <a:cs typeface="+mj-cs"/>
              </a:rPr>
              <a:t>- Освещение интерактивных игр в СМИ (медиа ресурсы)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Кругоозор</a:t>
            </a: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«МИГ»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«ЯМАЛ – Регион»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«Ноябрьск24»</a:t>
            </a: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3E2BC-652F-42CF-A9BF-A4FA3DB7C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85771" r="2222" b="3515"/>
          <a:stretch/>
        </p:blipFill>
        <p:spPr>
          <a:xfrm>
            <a:off x="0" y="6128570"/>
            <a:ext cx="9144000" cy="726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65C20B-B833-4AAA-93F0-34487C7A3FA6}"/>
              </a:ext>
            </a:extLst>
          </p:cNvPr>
          <p:cNvSpPr txBox="1"/>
          <p:nvPr/>
        </p:nvSpPr>
        <p:spPr>
          <a:xfrm>
            <a:off x="0" y="2377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ПАРТНЕРЫ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2991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108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a_AvanteInt</vt:lpstr>
      <vt:lpstr>a_AvanteTck</vt:lpstr>
      <vt:lpstr>Arial</vt:lpstr>
      <vt:lpstr>Calibri</vt:lpstr>
      <vt:lpstr>Wingdings</vt:lpstr>
      <vt:lpstr>Тема Office</vt:lpstr>
      <vt:lpstr>  МОЛОДЁЖНЫЕ ИНТЕРАКТИВНЫЕ ИГРЫ «ЯМАЛ МНОГОЛИКИЙ»  </vt:lpstr>
      <vt:lpstr>Презентация PowerPoint</vt:lpstr>
      <vt:lpstr>  - чужой - другой веры - нечистоплотный - бедный  - глупый </vt:lpstr>
      <vt:lpstr>Игры пройдут в 3 этапа:</vt:lpstr>
      <vt:lpstr>Презентация PowerPoint</vt:lpstr>
      <vt:lpstr>СОФИНАНСИРОВАНИЕ ПРОЕКТА  Призовой фонд  ЗАПРАШИВАЕМАЯ СУММА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Окружные интерактивные игры для молодёжи Ямало-Ненецкого автономного округа «Россия наш общий дом»</dc:title>
  <dc:creator>Specialist</dc:creator>
  <cp:lastModifiedBy>User</cp:lastModifiedBy>
  <cp:revision>65</cp:revision>
  <dcterms:created xsi:type="dcterms:W3CDTF">2019-04-30T09:13:02Z</dcterms:created>
  <dcterms:modified xsi:type="dcterms:W3CDTF">2019-06-20T13:57:59Z</dcterms:modified>
</cp:coreProperties>
</file>