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1278539-6BA0-4FDE-9792-98EA5AFFB616}" type="datetimeFigureOut">
              <a:rPr lang="ru-RU" smtClean="0"/>
              <a:t>12.08.2018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EE99FF-8B9F-4439-AB61-58CB3DC16DB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8539-6BA0-4FDE-9792-98EA5AFFB616}" type="datetimeFigureOut">
              <a:rPr lang="ru-RU" smtClean="0"/>
              <a:t>12.08.2018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99FF-8B9F-4439-AB61-58CB3DC16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8539-6BA0-4FDE-9792-98EA5AFFB616}" type="datetimeFigureOut">
              <a:rPr lang="ru-RU" smtClean="0"/>
              <a:t>12.08.2018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BEE99FF-8B9F-4439-AB61-58CB3DC16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8539-6BA0-4FDE-9792-98EA5AFFB616}" type="datetimeFigureOut">
              <a:rPr lang="ru-RU" smtClean="0"/>
              <a:t>12.08.2018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99FF-8B9F-4439-AB61-58CB3DC16DB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278539-6BA0-4FDE-9792-98EA5AFFB616}" type="datetimeFigureOut">
              <a:rPr lang="ru-RU" smtClean="0"/>
              <a:t>12.08.2018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BEE99FF-8B9F-4439-AB61-58CB3DC16DB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8539-6BA0-4FDE-9792-98EA5AFFB616}" type="datetimeFigureOut">
              <a:rPr lang="ru-RU" smtClean="0"/>
              <a:t>12.08.2018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99FF-8B9F-4439-AB61-58CB3DC16DB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8539-6BA0-4FDE-9792-98EA5AFFB616}" type="datetimeFigureOut">
              <a:rPr lang="ru-RU" smtClean="0"/>
              <a:t>12.08.2018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99FF-8B9F-4439-AB61-58CB3DC16DB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8539-6BA0-4FDE-9792-98EA5AFFB616}" type="datetimeFigureOut">
              <a:rPr lang="ru-RU" smtClean="0"/>
              <a:t>12.08.2018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99FF-8B9F-4439-AB61-58CB3DC16DB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8539-6BA0-4FDE-9792-98EA5AFFB616}" type="datetimeFigureOut">
              <a:rPr lang="ru-RU" smtClean="0"/>
              <a:t>12.08.2018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99FF-8B9F-4439-AB61-58CB3DC16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8539-6BA0-4FDE-9792-98EA5AFFB616}" type="datetimeFigureOut">
              <a:rPr lang="ru-RU" smtClean="0"/>
              <a:t>12.08.2018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EE99FF-8B9F-4439-AB61-58CB3DC16DB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8539-6BA0-4FDE-9792-98EA5AFFB616}" type="datetimeFigureOut">
              <a:rPr lang="ru-RU" smtClean="0"/>
              <a:t>12.08.2018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99FF-8B9F-4439-AB61-58CB3DC16DB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1278539-6BA0-4FDE-9792-98EA5AFFB616}" type="datetimeFigureOut">
              <a:rPr lang="ru-RU" smtClean="0"/>
              <a:t>12.08.2018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BEE99FF-8B9F-4439-AB61-58CB3DC16D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560" y="1719263"/>
            <a:ext cx="6604279" cy="4406900"/>
          </a:xfrm>
        </p:spPr>
      </p:pic>
    </p:spTree>
    <p:extLst>
      <p:ext uri="{BB962C8B-B14F-4D97-AF65-F5344CB8AC3E}">
        <p14:creationId xmlns:p14="http://schemas.microsoft.com/office/powerpoint/2010/main" val="581157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70" y="1719263"/>
            <a:ext cx="6609059" cy="4406900"/>
          </a:xfrm>
        </p:spPr>
      </p:pic>
    </p:spTree>
    <p:extLst>
      <p:ext uri="{BB962C8B-B14F-4D97-AF65-F5344CB8AC3E}">
        <p14:creationId xmlns:p14="http://schemas.microsoft.com/office/powerpoint/2010/main" val="274001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70" y="1719263"/>
            <a:ext cx="6609059" cy="4406900"/>
          </a:xfrm>
        </p:spPr>
      </p:pic>
    </p:spTree>
    <p:extLst>
      <p:ext uri="{BB962C8B-B14F-4D97-AF65-F5344CB8AC3E}">
        <p14:creationId xmlns:p14="http://schemas.microsoft.com/office/powerpoint/2010/main" val="420408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70" y="1719263"/>
            <a:ext cx="6609059" cy="4406900"/>
          </a:xfrm>
        </p:spPr>
      </p:pic>
    </p:spTree>
    <p:extLst>
      <p:ext uri="{BB962C8B-B14F-4D97-AF65-F5344CB8AC3E}">
        <p14:creationId xmlns:p14="http://schemas.microsoft.com/office/powerpoint/2010/main" val="663108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70" y="1719263"/>
            <a:ext cx="6609059" cy="4406900"/>
          </a:xfrm>
        </p:spPr>
      </p:pic>
    </p:spTree>
    <p:extLst>
      <p:ext uri="{BB962C8B-B14F-4D97-AF65-F5344CB8AC3E}">
        <p14:creationId xmlns:p14="http://schemas.microsoft.com/office/powerpoint/2010/main" val="4154217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67" y="1719263"/>
            <a:ext cx="5875866" cy="4406900"/>
          </a:xfrm>
        </p:spPr>
      </p:pic>
    </p:spTree>
    <p:extLst>
      <p:ext uri="{BB962C8B-B14F-4D97-AF65-F5344CB8AC3E}">
        <p14:creationId xmlns:p14="http://schemas.microsoft.com/office/powerpoint/2010/main" val="869338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70" y="1719263"/>
            <a:ext cx="6609059" cy="4406900"/>
          </a:xfrm>
        </p:spPr>
      </p:pic>
    </p:spTree>
    <p:extLst>
      <p:ext uri="{BB962C8B-B14F-4D97-AF65-F5344CB8AC3E}">
        <p14:creationId xmlns:p14="http://schemas.microsoft.com/office/powerpoint/2010/main" val="182184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70" y="1719263"/>
            <a:ext cx="6609059" cy="4406900"/>
          </a:xfrm>
        </p:spPr>
      </p:pic>
    </p:spTree>
    <p:extLst>
      <p:ext uri="{BB962C8B-B14F-4D97-AF65-F5344CB8AC3E}">
        <p14:creationId xmlns:p14="http://schemas.microsoft.com/office/powerpoint/2010/main" val="3294170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67" y="1719263"/>
            <a:ext cx="5875866" cy="4406900"/>
          </a:xfrm>
        </p:spPr>
      </p:pic>
    </p:spTree>
    <p:extLst>
      <p:ext uri="{BB962C8B-B14F-4D97-AF65-F5344CB8AC3E}">
        <p14:creationId xmlns:p14="http://schemas.microsoft.com/office/powerpoint/2010/main" val="2599360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70" y="1719263"/>
            <a:ext cx="6609059" cy="4406900"/>
          </a:xfrm>
        </p:spPr>
      </p:pic>
    </p:spTree>
    <p:extLst>
      <p:ext uri="{BB962C8B-B14F-4D97-AF65-F5344CB8AC3E}">
        <p14:creationId xmlns:p14="http://schemas.microsoft.com/office/powerpoint/2010/main" val="113037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Алех</dc:creator>
  <cp:lastModifiedBy>Алех</cp:lastModifiedBy>
  <cp:revision>1</cp:revision>
  <dcterms:created xsi:type="dcterms:W3CDTF">2018-08-12T09:16:43Z</dcterms:created>
  <dcterms:modified xsi:type="dcterms:W3CDTF">2018-08-12T09:20:59Z</dcterms:modified>
</cp:coreProperties>
</file>