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layfair Display"/>
      <p:regular r:id="rId16"/>
      <p:bold r:id="rId17"/>
      <p:italic r:id="rId18"/>
      <p:boldItalic r:id="rId19"/>
    </p:embeddedFont>
    <p:embeddedFont>
      <p:font typeface="Montserrat"/>
      <p:regular r:id="rId20"/>
      <p:bold r:id="rId21"/>
      <p:italic r:id="rId22"/>
      <p:boldItalic r:id="rId23"/>
    </p:embeddedFont>
    <p:embeddedFont>
      <p:font typeface="Oswal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Oswald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fairDisplay-bold.fntdata"/><Relationship Id="rId16" Type="http://schemas.openxmlformats.org/officeDocument/2006/relationships/font" Target="fonts/PlayfairDisplay-regular.fntdata"/><Relationship Id="rId19" Type="http://schemas.openxmlformats.org/officeDocument/2006/relationships/font" Target="fonts/PlayfairDisplay-boldItalic.fntdata"/><Relationship Id="rId18" Type="http://schemas.openxmlformats.org/officeDocument/2006/relationships/font" Target="fonts/PlayfairDispl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c6f972163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c6f9721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6f972163_0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6f97216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6f972163_0_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6f97216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6f972163_0_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6f97216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6f972163_0_2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6f97216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6f972163_0_3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6f97216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6f972163_0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6f97216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6f972163_0_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6f97216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c6f972163_0_4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c6f97216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6f972163_0_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c6f97216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idx="4294967295" type="title"/>
          </p:nvPr>
        </p:nvSpPr>
        <p:spPr>
          <a:xfrm>
            <a:off x="5485975" y="309100"/>
            <a:ext cx="3114000" cy="256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rgbClr val="666666"/>
                </a:solidFill>
              </a:rPr>
              <a:t>СТИЛЬ В ДЕТАЛЯХ</a:t>
            </a:r>
            <a:endParaRPr sz="6000">
              <a:solidFill>
                <a:srgbClr val="666666"/>
              </a:solidFill>
            </a:endParaRPr>
          </a:p>
        </p:txBody>
      </p:sp>
      <p:sp>
        <p:nvSpPr>
          <p:cNvPr id="59" name="Google Shape;59;p13"/>
          <p:cNvSpPr txBox="1"/>
          <p:nvPr>
            <p:ph idx="4294967295" type="subTitle"/>
          </p:nvPr>
        </p:nvSpPr>
        <p:spPr>
          <a:xfrm>
            <a:off x="2003025" y="3865650"/>
            <a:ext cx="5328900" cy="93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Студия стиля “Элегантный возраст”</a:t>
            </a: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350" y="160624"/>
            <a:ext cx="4389645" cy="3282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4294967295" type="body"/>
          </p:nvPr>
        </p:nvSpPr>
        <p:spPr>
          <a:xfrm>
            <a:off x="800150" y="556375"/>
            <a:ext cx="4130400" cy="13353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Быть стильной - </a:t>
            </a:r>
            <a:endParaRPr sz="36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80300"/>
            <a:ext cx="4290000" cy="28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13050"/>
            <a:ext cx="4442400" cy="296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858200" y="3387800"/>
            <a:ext cx="3870000" cy="12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значит быть уверенной в себе!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00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70925" y="136000"/>
            <a:ext cx="8556000" cy="46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ru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Одна из важнейших ценностей моды — ее игровой характер. Праздничное мироощущение от одежды дает человеку радость, удовольствие от жизни, ощущение способности справиться с трудностями. </a:t>
            </a:r>
            <a:endParaRPr sz="3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Занятия в Студии стиля подарят каждому участнику надежду, ведь стиль – это успех, любовь к себе.</a:t>
            </a:r>
            <a:endParaRPr sz="3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265500" y="253475"/>
            <a:ext cx="4136100" cy="396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Стилисты, визажисты, парикмахеры  научат создавать комплекты из имеющегося гардероба, умело наносить макияж, красиво укладывать волосы, человек будет по-другому выглядеть внешне, а значит - и появится мотивация для внутренних изменений. Человек настроит себя на долгий жизненный путь, который продлевается благодаря полученному у нас позитиву и вдохновению. Повысится самооценка.</a:t>
            </a:r>
            <a:endParaRPr sz="18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853175"/>
            <a:ext cx="45720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350" y="888750"/>
            <a:ext cx="4471875" cy="29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4910675" y="397275"/>
            <a:ext cx="41682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Цель: </a:t>
            </a:r>
            <a:endParaRPr sz="18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За 5 месяцев занятий в Студии стиля «Элегантный возраст»  научить людей пенсионного возраста создавать стиль самому, умению из имеющегося гардероба создавать цельный, стильный образ.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аудитория: </a:t>
            </a:r>
            <a:endParaRPr sz="18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Люди пенсионного возраста (женщины, мужчины) состоящие в Региональном Центре серебряного волонтерства – 20 человек.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82350" y="599175"/>
            <a:ext cx="45981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Задача:</a:t>
            </a:r>
            <a:endParaRPr sz="18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Создать группу людей пожилого возраста из волонтеров Центра серебряного волонтерства, в которой мы сами будем друг друга учить «стилю в деталях», умению создавать гардероб, который подходит по возрасту и состоянию души.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А стилисты - профессионалы помогут создавать единый стильный образ.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“Дать не рыбу, а удочку”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0450" y="738550"/>
            <a:ext cx="4058745" cy="2705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97" y="2571750"/>
            <a:ext cx="3468000" cy="23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" y="269625"/>
            <a:ext cx="3468000" cy="23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/>
        </p:nvSpPr>
        <p:spPr>
          <a:xfrm>
            <a:off x="4272400" y="755475"/>
            <a:ext cx="4519800" cy="3282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Итоговое мероприятие:</a:t>
            </a:r>
            <a:endParaRPr sz="18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Фотовыставка «Преображение» (какими были, какими стали).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2. Показ мод участниками студии для волонтеров Центра серебряного волонтерства и всех жителей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г. Новосибирска, желающих в дальнейшем пройти обучение в Студии стиля «Элегантный возраст».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Результаты:</a:t>
            </a:r>
            <a:endParaRPr sz="18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1. В проекте приняло участие более 50 человек из числа волонтеров серебряного возраста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2. Всего за время реализации проекта проведено 46 мероприятий, по направлениям: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- обучающие занятия из цикла «Обмен мнениями, добрые советы» - 19 (1 раз в неделю)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- обучающие занятия из цикла «Консультации стилистов» - 5 (1 раз в месяц)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- обучающие занятия из цикла «Консультации парикмахеров» - 5 (1 раз в месяц)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- обучающие занятия из цикла «Консультации визажистов» -  5 (1 раз в месяц)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- обучающие занятия из цикла «Занятия по культуре речи» - 5 (1 раз в месяц)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- обучающие занятия из цикла «Этикет» - 5 (1 раз в месяц)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- Фотосессия – 2 (первичная – август, итоговая – декабрь).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3. Организована фотовыставка «Преображение» в доме культуры. Затем выставка перемещается в Центр серебряного волонтерства, где будет размещаться 6 мес. (январь-июнь 2020 г.)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4. Организован и проведен показ мод – 1 (декабрь 2019 г.) с охватом участников дефиле – 20 чел. (участники студии), зрителей - 150 чел. (волонтеры Центра серебряного волонтерства и жители г. Новосибирска пенсионного возраста).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После Показа мод, Студия открывается для всех желающих людей элегантного возраста.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/>
        </p:nvSpPr>
        <p:spPr>
          <a:xfrm>
            <a:off x="312625" y="247475"/>
            <a:ext cx="4155000" cy="374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Качественные результаты:</a:t>
            </a:r>
            <a:endParaRPr sz="18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Все участники Студии пересмотрели свой гардероб – составили из имеющихся вещей комплекты, добавив необходимые аксессуары.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Научились достойно держаться на подиуме, участвовать в фотосессиях, правильно сервировать стол.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Выпускники Студии получили сертификаты и стали консультантами на волонтерских началах у нового набора участников студии.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9" name="Google Shape;109;p21"/>
          <p:cNvSpPr txBox="1"/>
          <p:nvPr/>
        </p:nvSpPr>
        <p:spPr>
          <a:xfrm>
            <a:off x="5124175" y="247475"/>
            <a:ext cx="3764400" cy="339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Мониторинг реализации проекта:</a:t>
            </a:r>
            <a:endParaRPr sz="18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Перед запуском проекта проведено анкетирование участников Студии.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«На сколько вы себе нравитесь?» (оценить по 10 бальной шкале). Из 20 человек 8-10 баллов поставили только 2 чел.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После проведения «Показа мод» вновь проведено анкетирование с тем же вопросом. 8-10 баллов уже поставили 20 чел.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4294967295" type="body"/>
          </p:nvPr>
        </p:nvSpPr>
        <p:spPr>
          <a:xfrm>
            <a:off x="615375" y="677575"/>
            <a:ext cx="4515600" cy="150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Стиль - это успех!</a:t>
            </a:r>
            <a:endParaRPr sz="4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363" y="0"/>
            <a:ext cx="362901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375" y="2445725"/>
            <a:ext cx="3774270" cy="251617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2"/>
          <p:cNvSpPr txBox="1"/>
          <p:nvPr/>
        </p:nvSpPr>
        <p:spPr>
          <a:xfrm>
            <a:off x="4723075" y="3020600"/>
            <a:ext cx="4164300" cy="1941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Быть стильной - </a:t>
            </a:r>
            <a:endParaRPr sz="24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4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значит быть уверенной в себе!</a:t>
            </a:r>
            <a:endParaRPr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