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за </c:v>
                </c:pt>
                <c:pt idx="1">
                  <c:v>против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3A-4795-8509-ACE3306F6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3121" y="1273417"/>
            <a:ext cx="576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Фотозона: Фрагмент  военного времени.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5677" y="2737772"/>
            <a:ext cx="556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Myriad Pro" panose="020B0503030403020204" pitchFamily="34" charset="0"/>
              </a:rPr>
              <a:t>Марценко</a:t>
            </a:r>
            <a:r>
              <a:rPr lang="ru-RU" dirty="0" smtClean="0">
                <a:latin typeface="Myriad Pro" panose="020B0503030403020204" pitchFamily="34" charset="0"/>
              </a:rPr>
              <a:t> Виктория</a:t>
            </a:r>
          </a:p>
          <a:p>
            <a:r>
              <a:rPr lang="ru-RU" dirty="0" err="1" smtClean="0">
                <a:latin typeface="Myriad Pro" panose="020B0503030403020204" pitchFamily="34" charset="0"/>
              </a:rPr>
              <a:t>Кыштымова</a:t>
            </a:r>
            <a:r>
              <a:rPr lang="ru-RU" dirty="0" smtClean="0">
                <a:latin typeface="Myriad Pro" panose="020B0503030403020204" pitchFamily="34" charset="0"/>
              </a:rPr>
              <a:t> Маргарита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41" y="3805084"/>
            <a:ext cx="3907450" cy="2934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32" y="3805084"/>
            <a:ext cx="3093126" cy="3052916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/>
          </p:nvPr>
        </p:nvGraphicFramePr>
        <p:xfrm>
          <a:off x="2032000" y="1207837"/>
          <a:ext cx="8128000" cy="259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62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582" y="1428459"/>
            <a:ext cx="799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yriad Pro" panose="020B0503030403020204" pitchFamily="34" charset="0"/>
              </a:rPr>
              <a:t>Организация фотозоны на фестивале «Никто не забыт» 9 мая 2019 года на территории МБОУ «</a:t>
            </a:r>
            <a:r>
              <a:rPr lang="ru-RU" dirty="0" err="1" smtClean="0">
                <a:latin typeface="Myriad Pro" panose="020B0503030403020204" pitchFamily="34" charset="0"/>
              </a:rPr>
              <a:t>Кияйская</a:t>
            </a:r>
            <a:r>
              <a:rPr lang="ru-RU" dirty="0" smtClean="0">
                <a:latin typeface="Myriad Pro" panose="020B0503030403020204" pitchFamily="34" charset="0"/>
              </a:rPr>
              <a:t> СШ» приуроченная ко Дню Победы.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14" y="2295413"/>
            <a:ext cx="5332841" cy="45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41" y="1816148"/>
            <a:ext cx="3162911" cy="2955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1" y="2086252"/>
            <a:ext cx="2796380" cy="2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17260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05500"/>
            <a:ext cx="1201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Myriad Pro" panose="020B0503030403020204" pitchFamily="34" charset="0"/>
              </a:rPr>
              <a:t>Итого: 2330 рублей</a:t>
            </a:r>
            <a:endParaRPr lang="ru-RU" sz="2800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32" y="1565157"/>
            <a:ext cx="2893123" cy="2715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5" y="1824223"/>
            <a:ext cx="1915281" cy="2294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77" y="1716302"/>
            <a:ext cx="2524020" cy="24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503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yriad Pro" panose="020B0503030403020204" pitchFamily="34" charset="0"/>
              </a:rPr>
              <a:t>Создана фотозона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yriad Pro" panose="020B0503030403020204" pitchFamily="34" charset="0"/>
              </a:rPr>
              <a:t>150 участников посетили фотозону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22" y="2572412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1273417"/>
            <a:ext cx="576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Марценко</a:t>
            </a:r>
            <a:r>
              <a:rPr lang="ru-RU" sz="4000" b="1" dirty="0" smtClean="0"/>
              <a:t> Виктория </a:t>
            </a:r>
            <a:r>
              <a:rPr lang="ru-RU" sz="4000" b="1" dirty="0" err="1" smtClean="0"/>
              <a:t>Ринатовна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3121" y="2642241"/>
            <a:ext cx="505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anose="020B0503030403020204" pitchFamily="34" charset="0"/>
              </a:rPr>
              <a:t>89333330048</a:t>
            </a:r>
          </a:p>
          <a:p>
            <a:r>
              <a:rPr lang="en-US" dirty="0" smtClean="0">
                <a:latin typeface="Myriad Pro" panose="020B0503030403020204" pitchFamily="34" charset="0"/>
              </a:rPr>
              <a:t>vika.martsenko@bk.ru</a:t>
            </a:r>
          </a:p>
          <a:p>
            <a:r>
              <a:rPr lang="en-US">
                <a:latin typeface="Myriad Pro" panose="020B0503030403020204" pitchFamily="34" charset="0"/>
              </a:rPr>
              <a:t>v</a:t>
            </a:r>
            <a:r>
              <a:rPr lang="en-US" smtClean="0">
                <a:latin typeface="Myriad Pro" panose="020B0503030403020204" pitchFamily="34" charset="0"/>
              </a:rPr>
              <a:t>k.com/id474398224</a:t>
            </a:r>
            <a:endParaRPr lang="en-US" dirty="0" smtClean="0">
              <a:latin typeface="Myriad Pro" panose="020B0503030403020204" pitchFamily="34" charset="0"/>
            </a:endParaRPr>
          </a:p>
          <a:p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62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Вадим Слипенко</cp:lastModifiedBy>
  <cp:revision>18</cp:revision>
  <dcterms:created xsi:type="dcterms:W3CDTF">2018-04-13T03:53:19Z</dcterms:created>
  <dcterms:modified xsi:type="dcterms:W3CDTF">2019-04-14T08:23:04Z</dcterms:modified>
</cp:coreProperties>
</file>