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Считаете ли вы важным знание достопримечательностей своего района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Голоса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 80% Считают важным знание достопримечательностей </c:v>
                </c:pt>
                <c:pt idx="1">
                  <c:v>15% Не считают важным знание достопримечательностей </c:v>
                </c:pt>
                <c:pt idx="2">
                  <c:v>5% Люди которые вообще не знают о их существовании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0.15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4C-4EA5-9DD2-E6B3EE75C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1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3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6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9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0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7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9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73121" y="1273417"/>
            <a:ext cx="57616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</a:t>
            </a:r>
          </a:p>
          <a:p>
            <a:r>
              <a:rPr lang="ru-RU" sz="4000" b="1" dirty="0" smtClean="0"/>
              <a:t>Фотоконкурс «Я люблю </a:t>
            </a:r>
            <a:r>
              <a:rPr lang="ru-RU" sz="4000" b="1" dirty="0" err="1" smtClean="0"/>
              <a:t>Манский</a:t>
            </a:r>
            <a:r>
              <a:rPr lang="ru-RU" sz="4000" b="1" dirty="0" smtClean="0"/>
              <a:t> район»</a:t>
            </a:r>
          </a:p>
          <a:p>
            <a:endParaRPr lang="ru-RU" sz="4000" b="1" dirty="0"/>
          </a:p>
          <a:p>
            <a:endParaRPr lang="ru-RU" sz="4000" b="1" dirty="0" smtClean="0"/>
          </a:p>
          <a:p>
            <a:r>
              <a:rPr lang="ru-RU" sz="2400" b="1" dirty="0" err="1" smtClean="0"/>
              <a:t>Кучерюк</a:t>
            </a:r>
            <a:r>
              <a:rPr lang="ru-RU" sz="2400" b="1" dirty="0" smtClean="0"/>
              <a:t> Елизавета</a:t>
            </a:r>
          </a:p>
          <a:p>
            <a:r>
              <a:rPr lang="ru-RU" sz="2400" b="1" dirty="0" err="1" smtClean="0"/>
              <a:t>Войчук</a:t>
            </a:r>
            <a:r>
              <a:rPr lang="ru-RU" sz="2400" b="1" dirty="0" smtClean="0"/>
              <a:t> Елизавета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73121" y="2000353"/>
            <a:ext cx="505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13105" b="19324"/>
          <a:stretch/>
        </p:blipFill>
        <p:spPr>
          <a:xfrm>
            <a:off x="0" y="0"/>
            <a:ext cx="537312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2" y="1273416"/>
            <a:ext cx="2490352" cy="43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АКТУАЛЬНОСТЬ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43166289"/>
              </p:ext>
            </p:extLst>
          </p:nvPr>
        </p:nvGraphicFramePr>
        <p:xfrm>
          <a:off x="3954581" y="1061884"/>
          <a:ext cx="6177561" cy="557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2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ЦЕЛЬ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5532" y="1502201"/>
            <a:ext cx="77735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yriad Pro" panose="020B0503030403020204" pitchFamily="34" charset="0"/>
              </a:rPr>
              <a:t>Проведение фотоконкурса достопримечательностей, приуроченного к юбилею </a:t>
            </a:r>
            <a:r>
              <a:rPr lang="ru-RU" sz="2800" dirty="0" err="1" smtClean="0">
                <a:latin typeface="Myriad Pro" panose="020B0503030403020204" pitchFamily="34" charset="0"/>
              </a:rPr>
              <a:t>Манского</a:t>
            </a:r>
            <a:r>
              <a:rPr lang="ru-RU" sz="2800" dirty="0" smtClean="0">
                <a:latin typeface="Myriad Pro" panose="020B0503030403020204" pitchFamily="34" charset="0"/>
              </a:rPr>
              <a:t> района </a:t>
            </a:r>
          </a:p>
          <a:p>
            <a:r>
              <a:rPr lang="ru-RU" sz="2800" dirty="0" smtClean="0">
                <a:latin typeface="Myriad Pro" panose="020B0503030403020204" pitchFamily="34" charset="0"/>
              </a:rPr>
              <a:t>до 27 июня 2019 года.</a:t>
            </a:r>
            <a:endParaRPr lang="ru-RU" sz="2800" dirty="0">
              <a:latin typeface="Myriad Pro" panose="020B0503030403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ПЛАН РЕАЛИЗАЦИИ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11" y="1216024"/>
            <a:ext cx="3506803" cy="233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29" y="1207836"/>
            <a:ext cx="3532027" cy="235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20" y="3714991"/>
            <a:ext cx="1994957" cy="299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НЕОБХОДИМЫЕ РЕСУРСЫ</a:t>
            </a:r>
          </a:p>
          <a:p>
            <a:r>
              <a:rPr lang="ru-RU" sz="2400" dirty="0" smtClean="0"/>
              <a:t>Стоимость проекта:</a:t>
            </a:r>
            <a:r>
              <a:rPr lang="ru-RU" sz="2400" b="1" dirty="0" smtClean="0"/>
              <a:t> </a:t>
            </a:r>
            <a:r>
              <a:rPr lang="ru-RU" sz="2800" b="1" dirty="0" smtClean="0"/>
              <a:t>4900</a:t>
            </a:r>
            <a:r>
              <a:rPr lang="ru-RU" sz="2400" b="1" dirty="0" smtClean="0"/>
              <a:t> </a:t>
            </a:r>
            <a:r>
              <a:rPr lang="ru-RU" sz="2400" dirty="0" smtClean="0"/>
              <a:t>рублей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211" y="1760948"/>
            <a:ext cx="2598464" cy="2000934"/>
          </a:xfrm>
          <a:prstGeom prst="rect">
            <a:avLst/>
          </a:prstGeom>
        </p:spPr>
      </p:pic>
      <p:pic>
        <p:nvPicPr>
          <p:cNvPr id="1026" name="Picture 2" descr="https://game29.ru/cron/img/c9/c9bf7a2d-71e0-11e5-b5a1-448a5bd3770c_380d4720-5d09-11e7-a2ae-448a5bd3770c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87" y="1638723"/>
            <a:ext cx="1534465" cy="21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56" y="3999803"/>
            <a:ext cx="2301582" cy="230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58" y="4203866"/>
            <a:ext cx="1965462" cy="1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18" y="4333379"/>
            <a:ext cx="2185212" cy="136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30" y="1638723"/>
            <a:ext cx="2645694" cy="23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8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РЕЗУЛЬТАТЫ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5532" y="1428459"/>
            <a:ext cx="79659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yriad Pro" panose="020B0503030403020204" pitchFamily="34" charset="0"/>
              </a:rPr>
              <a:t>Проведен фотоконкурс;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latin typeface="Myriad Pro" panose="020B0503030403020204" pitchFamily="34" charset="0"/>
              </a:rPr>
              <a:t>70</a:t>
            </a:r>
            <a:r>
              <a:rPr lang="ru-RU" sz="2800" dirty="0" smtClean="0">
                <a:latin typeface="Myriad Pro" panose="020B0503030403020204" pitchFamily="34" charset="0"/>
              </a:rPr>
              <a:t> участников;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yriad Pro" panose="020B0503030403020204" pitchFamily="34" charset="0"/>
              </a:rPr>
              <a:t>Организована выставка-стенд на День молодежи;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latin typeface="Myriad Pro" panose="020B0503030403020204" pitchFamily="34" charset="0"/>
              </a:rPr>
              <a:t>500</a:t>
            </a:r>
            <a:r>
              <a:rPr lang="ru-RU" sz="2800" dirty="0" smtClean="0">
                <a:latin typeface="Myriad Pro" panose="020B0503030403020204" pitchFamily="34" charset="0"/>
              </a:rPr>
              <a:t> зрителей выставки;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Все посетители фестиваля на День молодежи увидят фотовыставку, а так же примут участие в выборе </a:t>
            </a:r>
            <a:r>
              <a:rPr lang="ru-RU" sz="2800" dirty="0" smtClean="0"/>
              <a:t>победителя</a:t>
            </a:r>
            <a:endParaRPr lang="ru-RU" sz="2800" dirty="0" smtClean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Myriad Pro" panose="020B05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73121" y="2059394"/>
            <a:ext cx="68437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Кучерюк</a:t>
            </a:r>
            <a:r>
              <a:rPr lang="ru-RU" sz="3600" b="1" dirty="0" smtClean="0"/>
              <a:t> Елизавета Александровна</a:t>
            </a:r>
          </a:p>
          <a:p>
            <a:endParaRPr lang="ru-RU" sz="3600" b="1" dirty="0" smtClean="0"/>
          </a:p>
          <a:p>
            <a:r>
              <a:rPr lang="ru-RU" sz="3200" dirty="0" smtClean="0"/>
              <a:t>т.: 89233250832</a:t>
            </a:r>
          </a:p>
          <a:p>
            <a:r>
              <a:rPr lang="ru-RU" sz="3200" dirty="0"/>
              <a:t>vk.com/</a:t>
            </a:r>
            <a:r>
              <a:rPr lang="ru-RU" sz="3200" dirty="0" err="1"/>
              <a:t>l.kucheryuk</a:t>
            </a:r>
            <a:endParaRPr lang="ru-RU"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13105" b="19324"/>
          <a:stretch/>
        </p:blipFill>
        <p:spPr>
          <a:xfrm>
            <a:off x="0" y="0"/>
            <a:ext cx="5373121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2" y="1273416"/>
            <a:ext cx="2490352" cy="43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91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Гринюк</dc:creator>
  <cp:lastModifiedBy>Вадим Слипенко</cp:lastModifiedBy>
  <cp:revision>20</cp:revision>
  <dcterms:created xsi:type="dcterms:W3CDTF">2018-04-13T03:53:19Z</dcterms:created>
  <dcterms:modified xsi:type="dcterms:W3CDTF">2019-04-14T07:08:30Z</dcterms:modified>
</cp:coreProperties>
</file>