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79" r:id="rId13"/>
    <p:sldId id="278" r:id="rId14"/>
    <p:sldId id="277" r:id="rId15"/>
    <p:sldId id="281" r:id="rId16"/>
    <p:sldId id="283" r:id="rId17"/>
    <p:sldId id="284" r:id="rId18"/>
    <p:sldId id="285" r:id="rId19"/>
    <p:sldId id="282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1" d="100"/>
          <a:sy n="61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1F7F86-D5F4-483C-89EE-835AF7AC79E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7081E1-CB53-45FE-9EA5-C2E3D5B86F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543800" cy="2641848"/>
          </a:xfrm>
        </p:spPr>
        <p:txBody>
          <a:bodyPr/>
          <a:lstStyle/>
          <a:p>
            <a:r>
              <a:rPr lang="ru-RU" dirty="0" smtClean="0"/>
              <a:t>Фотоотчет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«Неделя детства»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Лутова Ксения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9172615" cy="5152429"/>
          </a:xfrm>
        </p:spPr>
      </p:pic>
    </p:spTree>
    <p:extLst>
      <p:ext uri="{BB962C8B-B14F-4D97-AF65-F5344CB8AC3E}">
        <p14:creationId xmlns:p14="http://schemas.microsoft.com/office/powerpoint/2010/main" val="425745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193267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20747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" y="692696"/>
            <a:ext cx="9209214" cy="5184576"/>
          </a:xfrm>
        </p:spPr>
      </p:pic>
    </p:spTree>
    <p:extLst>
      <p:ext uri="{BB962C8B-B14F-4D97-AF65-F5344CB8AC3E}">
        <p14:creationId xmlns:p14="http://schemas.microsoft.com/office/powerpoint/2010/main" val="101902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29700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14989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792088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143468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4096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338079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089010" cy="5112568"/>
          </a:xfrm>
        </p:spPr>
      </p:pic>
    </p:spTree>
    <p:extLst>
      <p:ext uri="{BB962C8B-B14F-4D97-AF65-F5344CB8AC3E}">
        <p14:creationId xmlns:p14="http://schemas.microsoft.com/office/powerpoint/2010/main" val="35699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35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465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214454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Лутова Ксения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18112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200595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089010" cy="5112568"/>
          </a:xfrm>
        </p:spPr>
      </p:pic>
    </p:spTree>
    <p:extLst>
      <p:ext uri="{BB962C8B-B14F-4D97-AF65-F5344CB8AC3E}">
        <p14:creationId xmlns:p14="http://schemas.microsoft.com/office/powerpoint/2010/main" val="240526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7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341664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31066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89010" cy="5112568"/>
          </a:xfrm>
        </p:spPr>
      </p:pic>
    </p:spTree>
    <p:extLst>
      <p:ext uri="{BB962C8B-B14F-4D97-AF65-F5344CB8AC3E}">
        <p14:creationId xmlns:p14="http://schemas.microsoft.com/office/powerpoint/2010/main" val="373583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2567069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56</TotalTime>
  <Words>13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Фотоотчет реализации проекта «Неделя детства»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«Неделя детства»</dc:title>
  <dc:creator>Ксения</dc:creator>
  <cp:lastModifiedBy>Greg</cp:lastModifiedBy>
  <cp:revision>8</cp:revision>
  <dcterms:created xsi:type="dcterms:W3CDTF">2018-01-03T11:12:41Z</dcterms:created>
  <dcterms:modified xsi:type="dcterms:W3CDTF">2018-06-29T18:52:08Z</dcterms:modified>
</cp:coreProperties>
</file>