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62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9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4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4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36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2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8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67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160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4463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815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7282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34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35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09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17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5815" y="332656"/>
            <a:ext cx="8610819" cy="61863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Муниципальное автономное учреждение культуры г. Тюмени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«Централизованная городская библиотечная система»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«Центр семейного чтения им. А.С. Пушкина»</a:t>
            </a:r>
          </a:p>
          <a:p>
            <a:pPr algn="ctr"/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Проект</a:t>
            </a:r>
          </a:p>
          <a:p>
            <a:pPr algn="ctr"/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Тактильные книги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для маленьких читателей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 нарушениями зрения</a:t>
            </a:r>
          </a:p>
          <a:p>
            <a:pPr algn="ctr"/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Автор: Заведующая отделом </a:t>
            </a:r>
          </a:p>
          <a:p>
            <a:pPr algn="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творческого развития читателей</a:t>
            </a:r>
          </a:p>
          <a:p>
            <a:pPr algn="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С.А. Тарасевич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036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5556" y="188639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Организация работы по привлечению добровольцев.</a:t>
            </a:r>
          </a:p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Форум «Молодежь </a:t>
            </a:r>
            <a:r>
              <a:rPr lang="ru-RU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Тюмени – 2017</a:t>
            </a:r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» </a:t>
            </a:r>
          </a:p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08.12.2017г.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36" y="4149024"/>
            <a:ext cx="3919329" cy="2495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912" y="1340768"/>
            <a:ext cx="3983088" cy="2606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1340768"/>
            <a:ext cx="3910910" cy="2606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912" y="4149023"/>
            <a:ext cx="3983088" cy="24953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609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0648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Открытие года добровольца и волонтера в Тюменском государственном университете 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4F81BD">
                  <a:lumMod val="75000"/>
                </a:srgbClr>
              </a:solidFill>
            </a:endParaRPr>
          </a:p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05.03.2018г</a:t>
            </a:r>
            <a:r>
              <a:rPr lang="ru-RU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.</a:t>
            </a:r>
          </a:p>
        </p:txBody>
      </p:sp>
      <p:pic>
        <p:nvPicPr>
          <p:cNvPr id="3074" name="Picture 2" descr="C:\Users\USER\Desktop\Тарасевич С.А\Отдел творческого развития\Тактильные книги\Выступление на открытии года добровольца в ТюмГУ 05.03.2018 фото\arYyYKaOpd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93" y="1405514"/>
            <a:ext cx="3672408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Тарасевич С.А\Отдел творческого развития\Тактильные книги\Выступление на открытии года добровольца в ТюмГУ 05.03.2018 фото\frhmfNJGAR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742" y="1401297"/>
            <a:ext cx="3678734" cy="2452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Тарасевич С.А\Отдел творческого развития\Тактильные книги\Выступление на открытии года добровольца в ТюмГУ 05.03.2018 фото\R_ciLG2O9d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54792"/>
            <a:ext cx="3754091" cy="2502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Тарасевич С.А\Отдел творческого развития\Тактильные книги\Выступление на открытии года добровольца в ТюмГУ 05.03.2018 фото\EtTv9jYHSQ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89" y="4061060"/>
            <a:ext cx="3779912" cy="2519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279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0648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Приглашение волонтеров через социальные сети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2511" r="4682" b="4612"/>
          <a:stretch/>
        </p:blipFill>
        <p:spPr bwMode="auto">
          <a:xfrm>
            <a:off x="279286" y="908720"/>
            <a:ext cx="3853760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 t="3861" r="5485" b="6266"/>
          <a:stretch/>
        </p:blipFill>
        <p:spPr bwMode="auto">
          <a:xfrm>
            <a:off x="4716016" y="910802"/>
            <a:ext cx="4024268" cy="2635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2" t="2701" r="4693" b="3366"/>
          <a:stretch/>
        </p:blipFill>
        <p:spPr bwMode="auto">
          <a:xfrm>
            <a:off x="2411760" y="3744424"/>
            <a:ext cx="3983737" cy="2690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05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337" y="476672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Работа по пошиву тактильных книг силами добровольцев в Центре семейного чтения им. А.С. Пушкина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" r="9237" b="21417"/>
          <a:stretch/>
        </p:blipFill>
        <p:spPr bwMode="auto">
          <a:xfrm>
            <a:off x="219337" y="1307669"/>
            <a:ext cx="3920615" cy="2682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334321"/>
            <a:ext cx="3744415" cy="26554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946" r="301"/>
          <a:stretch/>
        </p:blipFill>
        <p:spPr bwMode="auto">
          <a:xfrm>
            <a:off x="271431" y="4221088"/>
            <a:ext cx="3816425" cy="2470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79449"/>
            <a:ext cx="3528392" cy="2484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463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2" b="12494"/>
          <a:stretch/>
        </p:blipFill>
        <p:spPr bwMode="auto">
          <a:xfrm>
            <a:off x="251520" y="243803"/>
            <a:ext cx="3960440" cy="3227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860" y="243804"/>
            <a:ext cx="4575405" cy="3227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43" y="3573017"/>
            <a:ext cx="3024336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99030"/>
            <a:ext cx="3744416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47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Освещение работы по пошиву тактильных книг региональными и федеральными телеканалами 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21" y="1196752"/>
            <a:ext cx="3648405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24263"/>
            <a:ext cx="3611724" cy="2708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44" y="4077072"/>
            <a:ext cx="3623048" cy="2609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57572"/>
            <a:ext cx="3515713" cy="2528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98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Знакомство маленьких читателей с нарушениями зрения с образцами готовых тактильных изданий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35" y="2132856"/>
            <a:ext cx="4655840" cy="30954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38"/>
          <a:stretch/>
        </p:blipFill>
        <p:spPr bwMode="auto">
          <a:xfrm>
            <a:off x="4860032" y="2121100"/>
            <a:ext cx="4187480" cy="3118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21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18876"/>
            <a:ext cx="9468544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54868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Торжественная презентация  тактильного издания </a:t>
            </a:r>
            <a:r>
              <a:rPr lang="ru-RU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в </a:t>
            </a:r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Филиале </a:t>
            </a:r>
            <a:r>
              <a:rPr lang="ru-RU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4F81BD">
                    <a:lumMod val="75000"/>
                  </a:srgbClr>
                </a:solidFill>
              </a:rPr>
              <a:t>ГАУК ТОНБ «Специальная библиотека для слепых»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39633"/>
            <a:ext cx="3037245" cy="20210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53" y="1747903"/>
            <a:ext cx="2700847" cy="20247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14" y="3842926"/>
            <a:ext cx="4050156" cy="26950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951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</TotalTime>
  <Words>124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18</cp:revision>
  <dcterms:created xsi:type="dcterms:W3CDTF">2018-05-22T10:26:24Z</dcterms:created>
  <dcterms:modified xsi:type="dcterms:W3CDTF">2018-05-30T07:30:22Z</dcterms:modified>
</cp:coreProperties>
</file>