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7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7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1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8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1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3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59E7-3564-4D88-84E1-9F504C0915F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0231-AC44-44FD-B00F-61DAE40F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1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29" y="0"/>
            <a:ext cx="6848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2" y="-2358"/>
            <a:ext cx="9147144" cy="68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4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dushepadasha2004@gmail.com</dc:creator>
  <cp:lastModifiedBy>dushepadasha2004@gmail.com</cp:lastModifiedBy>
  <cp:revision>1</cp:revision>
  <dcterms:created xsi:type="dcterms:W3CDTF">2018-08-14T04:09:35Z</dcterms:created>
  <dcterms:modified xsi:type="dcterms:W3CDTF">2018-08-14T04:10:49Z</dcterms:modified>
</cp:coreProperties>
</file>