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82" r:id="rId4"/>
    <p:sldId id="283" r:id="rId5"/>
    <p:sldId id="284" r:id="rId6"/>
    <p:sldId id="285" r:id="rId7"/>
    <p:sldId id="286" r:id="rId8"/>
    <p:sldId id="281" r:id="rId9"/>
    <p:sldId id="259" r:id="rId10"/>
    <p:sldId id="275" r:id="rId11"/>
    <p:sldId id="268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7F2F2D"/>
    <a:srgbClr val="3333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6962" autoAdjust="0"/>
  </p:normalViewPr>
  <p:slideViewPr>
    <p:cSldViewPr>
      <p:cViewPr>
        <p:scale>
          <a:sx n="75" d="100"/>
          <a:sy n="75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2747E-E648-4F4B-923E-DA5BA40D7A64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B7C77-12D2-4C04-AE2B-9511E672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67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7C77-12D2-4C04-AE2B-9511E672C2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154B-B8A5-4FAE-A90A-18D9E6FAD809}" type="datetimeFigureOut">
              <a:rPr lang="ru-RU" smtClean="0"/>
              <a:pPr/>
              <a:t>29.06.2018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8D01-34D7-4C31-95AF-2448DEBA35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 н\DSCN7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3" y="1484784"/>
            <a:ext cx="5154561" cy="3866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0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Роженцовская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Шарангский район,  Нижегородская область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0960" y="630600"/>
            <a:ext cx="5106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7F2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«Ожерелье </a:t>
            </a:r>
            <a:r>
              <a:rPr lang="ru-RU" sz="3200" b="1" dirty="0" err="1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Шарангских</a:t>
            </a:r>
            <a:r>
              <a:rPr lang="ru-RU" sz="3200" b="1" dirty="0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церквей»</a:t>
            </a:r>
            <a:endParaRPr lang="ru-RU" sz="3200" b="1" dirty="0">
              <a:solidFill>
                <a:srgbClr val="7F2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480" y="2127073"/>
            <a:ext cx="4530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Волонтерский отряд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«А кто, если не мы?!»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7816" y="6165304"/>
            <a:ext cx="214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2017  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594" y="3933056"/>
            <a:ext cx="339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ашний\Desktop\ожерелье\DSCN8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976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ашний\Desktop\ожерелье\DSCN7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76700"/>
            <a:ext cx="3403161" cy="255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764704"/>
            <a:ext cx="489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000" b="1" i="1" dirty="0">
              <a:solidFill>
                <a:srgbClr val="7F2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84666"/>
            <a:ext cx="5114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Трудовые десанты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Домашний\Desktop\ожерелье\DSCN79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38" y="995536"/>
            <a:ext cx="3143133" cy="23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764704"/>
            <a:ext cx="489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000" b="1" i="1" dirty="0">
              <a:solidFill>
                <a:srgbClr val="7F2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02984"/>
            <a:ext cx="547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Экскурсии по Храмам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Домашний\Desktop\ожерелье\DSCN7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47" y="714356"/>
            <a:ext cx="3804053" cy="2853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Домашний\Desktop\дл н\DSCN7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792" cy="247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Домашний\Desktop\для ожерелья\zYOOUh_dzM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71678"/>
            <a:ext cx="3429024" cy="257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Домашний\Desktop\ожерелье\DSCN79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403040"/>
            <a:ext cx="3273280" cy="245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Домашний\Desktop\ожерелье\DSCN8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2844857" cy="213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Домашний\Desktop\для ожерелья\DSCN78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643314"/>
            <a:ext cx="3428991" cy="257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0"/>
            <a:ext cx="6147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Полученные результаты: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214422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4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857232"/>
            <a:ext cx="8858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1. Наш коллектив после такого путешествия стал еще дружнее, терпимее друг к другу.</a:t>
            </a:r>
          </a:p>
          <a:p>
            <a:pPr lvl="0"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Была организована игра «В поисках сокровищ» с ребятами села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Щенники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(охват детей – 38 человек и 10 человек – наши «путешественники»).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Нами было сложено два лесовоза дров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Большеустинском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Храме, прополоты цветники и облагорожена могила Макарова Федора Александровича на территории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Щенникоского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Храма,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Роженцовском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Храме мы уложили тракторную телегу дров, обкосили территорию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Мы создали и разместили в сети Интернет девять видеороликов из серии «Ожерелье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арангских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церквей»</a:t>
            </a:r>
          </a:p>
          <a:p>
            <a:pPr lvl="0"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Наши видеоролики собрали примерно 31591 просмотр.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видеоролики «Велопробег» и «За что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нашу можно любимой Родиной назвать?!» набрали 4050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12100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просмотров.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0"/>
            <a:ext cx="5647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География проекта 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071546"/>
            <a:ext cx="84296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с.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Роженцово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р.п.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Шаранга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 Большая Рудка,  с.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Астанчурга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Щенники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с. Пестово, с. Большой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Устинск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Количество участников  велопробега – 15 человек, количество участников над созданием роликов,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текстов – 32 чел., общий охват – более 200 чел, пользователи Интернет сетей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0"/>
            <a:ext cx="5647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Краткая аннотация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214422"/>
            <a:ext cx="8786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lang="ru-RU" sz="3600" dirty="0" smtClean="0"/>
              <a:t>решили рассказать о своей    малой Родине через социальные сети, создавая и размещая видеоролики о достопримечательностях </a:t>
            </a:r>
            <a:r>
              <a:rPr lang="ru-RU" sz="3600" dirty="0" err="1" smtClean="0"/>
              <a:t>Шарангского</a:t>
            </a:r>
            <a:r>
              <a:rPr lang="ru-RU" sz="3600" dirty="0" smtClean="0"/>
              <a:t> района . </a:t>
            </a:r>
          </a:p>
          <a:p>
            <a:r>
              <a:rPr lang="ru-RU" sz="3600" dirty="0" smtClean="0"/>
              <a:t>А начать мы решили с «ожерелья» Храмов. </a:t>
            </a:r>
            <a:endParaRPr lang="ru-RU" sz="36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0"/>
            <a:ext cx="5647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Краткая аннотация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214422"/>
            <a:ext cx="8786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lang="ru-RU" sz="3600" dirty="0" smtClean="0"/>
              <a:t>решили рассказать о своей    малой Родине через социальные сети, создавая и размещая видеоролики о достопримечательностях </a:t>
            </a:r>
            <a:r>
              <a:rPr lang="ru-RU" sz="3600" dirty="0" err="1" smtClean="0"/>
              <a:t>Шарангского</a:t>
            </a:r>
            <a:r>
              <a:rPr lang="ru-RU" sz="3600" dirty="0" smtClean="0"/>
              <a:t> района . </a:t>
            </a:r>
          </a:p>
          <a:p>
            <a:r>
              <a:rPr lang="ru-RU" sz="3600" dirty="0" smtClean="0"/>
              <a:t>А начать мы решили с «ожерелья» Храмов. </a:t>
            </a:r>
            <a:endParaRPr lang="ru-RU" sz="36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0"/>
            <a:ext cx="5647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Описание проблемы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214422"/>
            <a:ext cx="857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2400" dirty="0" err="1" smtClean="0"/>
              <a:t>Шарангский</a:t>
            </a:r>
            <a:r>
              <a:rPr lang="ru-RU" sz="2400" dirty="0" smtClean="0"/>
              <a:t> район славится своей красотой, своими традициями, своими достопримечательностями. Поселок поражает своей чистотой. Благоустроенный. Мусора нет. Кругом в поселке лавочки, скверы. Все ухожено, утопает в цветах.  Вообще, надо отметить, что в </a:t>
            </a:r>
            <a:r>
              <a:rPr lang="ru-RU" sz="2400" dirty="0" err="1" smtClean="0"/>
              <a:t>Шаранге</a:t>
            </a:r>
            <a:r>
              <a:rPr lang="ru-RU" sz="2400" dirty="0" smtClean="0"/>
              <a:t> очень много малых архитектурных форм.  Но об этом мало кто знает. Ведь </a:t>
            </a:r>
            <a:r>
              <a:rPr lang="ru-RU" sz="2400" dirty="0" err="1" smtClean="0"/>
              <a:t>Шарангский</a:t>
            </a:r>
            <a:r>
              <a:rPr lang="ru-RU" sz="2400" dirty="0" smtClean="0"/>
              <a:t> район находится очень далеко и не каждый поедет, чтобы полюбоваться достопримечательностями нашего района. </a:t>
            </a:r>
            <a:endParaRPr lang="ru-RU" sz="24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0"/>
            <a:ext cx="5647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Цели и задачи: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214422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4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857232"/>
            <a:ext cx="885828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течение четырех месяцев изучить     историю Храмов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Шарангского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района,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создать серию видеороликов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Ожерелье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Шарангских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церквей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              разместить на Интернет ресурсах.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Организовать велопробег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Ожерелье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Шарангских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церквей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целью сбора видео и фото -  материала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Оказать посильную помощь работникам Храмов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Шарангского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Подготовить текст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озвучки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видеороликов: стихи, сочинения и т.п.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Создать серию видеороликов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Ожерелье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Шарангских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церквей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разместить их на Интернет ресурсах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Собранный материал представить на районной краеведческой конференции для использования в школах, в библиотеках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0"/>
            <a:ext cx="6576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Ожидаемые результаты: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214422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4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857232"/>
            <a:ext cx="8858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- Занятость подростков из социально незащищенных семей  в каникулярный  период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Организованный велопробег «Ожерелье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Шарангских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церквей»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Созданная серия видеороликов о Храмах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Шарангского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готовых видеороликов в сети Интернет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Пополнение школьного музея  краеведческим материалом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собранного материала на уроках краеведения, классных часах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Оказанная помощь сотрудникам храмов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Шарангского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Положительные эмоции  от полученного результата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ЛТО\DSCN7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519">
            <a:off x="5653427" y="2319121"/>
            <a:ext cx="335961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96" y="0"/>
            <a:ext cx="5115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Путешествие на велосипедах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л н\DSCN7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34">
            <a:off x="115671" y="2427975"/>
            <a:ext cx="335961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ЛТО\DSCN78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6" r="30550"/>
          <a:stretch/>
        </p:blipFill>
        <p:spPr bwMode="auto">
          <a:xfrm>
            <a:off x="3131840" y="1600438"/>
            <a:ext cx="2886865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764704"/>
            <a:ext cx="489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000" b="1" i="1" dirty="0">
              <a:solidFill>
                <a:srgbClr val="7F2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5003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8124" y="72206"/>
            <a:ext cx="4929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Активный отдых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Домашний\Desktop\ожерелье\DSCN7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38" y="780092"/>
            <a:ext cx="4078124" cy="305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ашний\Pictures\Am62nNYSpb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98"/>
          <a:stretch/>
        </p:blipFill>
        <p:spPr bwMode="auto">
          <a:xfrm>
            <a:off x="4480029" y="3823297"/>
            <a:ext cx="3799282" cy="205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639319/v639319040/3be1b/6ymOyLOvOO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12" y="780092"/>
            <a:ext cx="2707938" cy="361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ашний\Pictures\dvhapHS7r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7" y="3165947"/>
            <a:ext cx="3265944" cy="244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598</Words>
  <Application>Microsoft Office PowerPoint</Application>
  <PresentationFormat>Экран (4:3)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Роженцово</cp:lastModifiedBy>
  <cp:revision>235</cp:revision>
  <dcterms:created xsi:type="dcterms:W3CDTF">2015-03-24T08:23:35Z</dcterms:created>
  <dcterms:modified xsi:type="dcterms:W3CDTF">2018-06-29T19:12:53Z</dcterms:modified>
</cp:coreProperties>
</file>