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4" r:id="rId5"/>
    <p:sldId id="260" r:id="rId6"/>
    <p:sldId id="257" r:id="rId7"/>
    <p:sldId id="263" r:id="rId8"/>
    <p:sldId id="261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106" d="100"/>
          <a:sy n="106" d="100"/>
        </p:scale>
        <p:origin x="-1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67221" y="500042"/>
            <a:ext cx="64139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– за здоровый 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 жизни!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Admin\Рабочий стол\0UR5ORma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357430"/>
            <a:ext cx="6400000" cy="36000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6429388" y="6072206"/>
            <a:ext cx="271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Фурсова Татьяна Владимировна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12319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693" y="4869160"/>
            <a:ext cx="6512511" cy="1143000"/>
          </a:xfrm>
        </p:spPr>
        <p:txBody>
          <a:bodyPr/>
          <a:lstStyle/>
          <a:p>
            <a:r>
              <a:rPr lang="ru-RU" dirty="0" smtClean="0"/>
              <a:t>Информационная поддержка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4363"/>
            <a:ext cx="3230126" cy="2243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798667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500306"/>
            <a:ext cx="3580084" cy="229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l="9588" t="6967" r="11307" b="428"/>
          <a:stretch>
            <a:fillRect/>
          </a:stretch>
        </p:blipFill>
        <p:spPr bwMode="auto">
          <a:xfrm>
            <a:off x="5786446" y="2500306"/>
            <a:ext cx="2714644" cy="2467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70156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Будьте здоровы!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Мои документы\Downloads\G1-_4tlZFbk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25571" b="19635"/>
          <a:stretch>
            <a:fillRect/>
          </a:stretch>
        </p:blipFill>
        <p:spPr bwMode="auto">
          <a:xfrm>
            <a:off x="571472" y="714356"/>
            <a:ext cx="834395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82" y="5013176"/>
            <a:ext cx="6512511" cy="1143000"/>
          </a:xfrm>
        </p:spPr>
        <p:txBody>
          <a:bodyPr/>
          <a:lstStyle/>
          <a:p>
            <a:r>
              <a:rPr lang="ru-RU" dirty="0" smtClean="0"/>
              <a:t>Цель практики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571480"/>
            <a:ext cx="33368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Привитие обучающимся средней школы принципов правильного и здорового образа жизни, отказ от вредных привычек и привлечении обучающихся к общественной жизни школы с целью профилактики асоциального поведения.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Мои документы\Downloads\pzfY3STPS4A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645" t="12347" r="-502" b="340"/>
          <a:stretch>
            <a:fillRect/>
          </a:stretch>
        </p:blipFill>
        <p:spPr bwMode="auto">
          <a:xfrm>
            <a:off x="3571868" y="785794"/>
            <a:ext cx="5286380" cy="314327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="" xmlns:p14="http://schemas.microsoft.com/office/powerpoint/2010/main" val="40652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38605"/>
            <a:ext cx="6512511" cy="1143000"/>
          </a:xfrm>
        </p:spPr>
        <p:txBody>
          <a:bodyPr/>
          <a:lstStyle/>
          <a:p>
            <a:r>
              <a:rPr lang="ru-RU" dirty="0" smtClean="0"/>
              <a:t>Актуальность для территории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14290"/>
            <a:ext cx="4357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Социологический опрос и анкетирование среди школьников 5-11 классов в нашей школе по проблемам вредных привычек показали  недостаточную осведомленность о вреде и последствиях употребления ПАВ, наркотиков, а также степень информирования о существующих службах помощи.</a:t>
            </a:r>
          </a:p>
          <a:p>
            <a:pPr algn="ctr"/>
            <a:r>
              <a:rPr lang="ru-RU" dirty="0" smtClean="0"/>
              <a:t>В связи с этим возникла необходимость вести профилактическую работу по предупреждению асоциального поведения и пропаганде здорового образа жизни среди школьников и молодежи.</a:t>
            </a:r>
            <a:endParaRPr lang="ru-RU" b="1" dirty="0"/>
          </a:p>
        </p:txBody>
      </p:sp>
      <p:pic>
        <p:nvPicPr>
          <p:cNvPr id="1026" name="Picture 2" descr="C:\Documents and Settings\Admin\Рабочий стол\88GDBT_nEOM.jpg"/>
          <p:cNvPicPr>
            <a:picLocks noChangeAspect="1" noChangeArrowheads="1"/>
          </p:cNvPicPr>
          <p:nvPr/>
        </p:nvPicPr>
        <p:blipFill>
          <a:blip r:embed="rId2" cstate="print"/>
          <a:srcRect r="26431" b="-13"/>
          <a:stretch>
            <a:fillRect/>
          </a:stretch>
        </p:blipFill>
        <p:spPr bwMode="auto">
          <a:xfrm>
            <a:off x="357158" y="214290"/>
            <a:ext cx="3976681" cy="3600453"/>
          </a:xfrm>
          <a:prstGeom prst="rect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997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Downloads\e8-i8aH2q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86124"/>
            <a:ext cx="5072098" cy="338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4929198"/>
            <a:ext cx="6512511" cy="1143000"/>
          </a:xfrm>
        </p:spPr>
        <p:txBody>
          <a:bodyPr/>
          <a:lstStyle/>
          <a:p>
            <a:r>
              <a:rPr lang="ru-RU" dirty="0" smtClean="0"/>
              <a:t>Задачи практики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14678" y="142852"/>
            <a:ext cx="5715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/>
              <a:t>Увеличение кружков и спортивных секций;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Проведение внеклассных и внешкольных мероприятий, акций, субботников, соревнований, </a:t>
            </a:r>
            <a:r>
              <a:rPr lang="ru-RU" dirty="0" err="1" smtClean="0"/>
              <a:t>квестов</a:t>
            </a:r>
            <a:r>
              <a:rPr lang="ru-RU" dirty="0" smtClean="0"/>
              <a:t>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 Формирование у подрастающего поколения активной гражданской позиции путем привлечения их в качестве волонтеров;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Привлечение подростков к поиску механизмов решения актуальных проблем местного сообщества через разработку и реализацию социально значимых проектов;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Проведение информационно-просветительской работы среди обучающихся по пропаганде ЗОЖ.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4717" y="4365104"/>
            <a:ext cx="6512511" cy="1143000"/>
          </a:xfrm>
        </p:spPr>
        <p:txBody>
          <a:bodyPr/>
          <a:lstStyle/>
          <a:p>
            <a:r>
              <a:rPr lang="ru-RU" dirty="0" smtClean="0"/>
              <a:t>Основные мероприятия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928670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Акции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Классные часы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Беседы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Конкурсы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Соревнования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Викторины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Выпуск и распространение буклетов </a:t>
            </a:r>
          </a:p>
        </p:txBody>
      </p:sp>
      <p:pic>
        <p:nvPicPr>
          <p:cNvPr id="7" name="Picture 2" descr="C:\Documents and Settings\Admin\Мои документы\Downloads\lrUsDFpC2ts.jpg"/>
          <p:cNvPicPr>
            <a:picLocks noChangeAspect="1" noChangeArrowheads="1"/>
          </p:cNvPicPr>
          <p:nvPr/>
        </p:nvPicPr>
        <p:blipFill>
          <a:blip r:embed="rId2" cstate="print"/>
          <a:srcRect l="6615" r="3427"/>
          <a:stretch>
            <a:fillRect/>
          </a:stretch>
        </p:blipFill>
        <p:spPr bwMode="auto">
          <a:xfrm>
            <a:off x="285720" y="285728"/>
            <a:ext cx="4000496" cy="2964702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3074" name="Picture 2" descr="C:\Documents and Settings\Admin\Рабочий стол\ilsA716DKX8.jpg"/>
          <p:cNvPicPr>
            <a:picLocks noChangeAspect="1" noChangeArrowheads="1"/>
          </p:cNvPicPr>
          <p:nvPr/>
        </p:nvPicPr>
        <p:blipFill>
          <a:blip r:embed="rId3" cstate="print"/>
          <a:srcRect l="2916" t="25833" r="18177" b="7369"/>
          <a:stretch>
            <a:fillRect/>
          </a:stretch>
        </p:blipFill>
        <p:spPr bwMode="auto">
          <a:xfrm>
            <a:off x="285720" y="3429000"/>
            <a:ext cx="4143403" cy="2338356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5173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14348" y="476672"/>
            <a:ext cx="3929090" cy="952064"/>
          </a:xfrm>
        </p:spPr>
        <p:txBody>
          <a:bodyPr/>
          <a:lstStyle/>
          <a:p>
            <a:r>
              <a:rPr lang="ru-RU" dirty="0"/>
              <a:t>Лето 2018. Пришкольный оздоровительный лагерь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41788" y="620688"/>
            <a:ext cx="3346704" cy="639762"/>
          </a:xfrm>
        </p:spPr>
        <p:txBody>
          <a:bodyPr/>
          <a:lstStyle/>
          <a:p>
            <a:r>
              <a:rPr lang="ru-RU" dirty="0"/>
              <a:t>Проведение акции  «Заряжайся»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6512511" cy="1143000"/>
          </a:xfrm>
        </p:spPr>
        <p:txBody>
          <a:bodyPr/>
          <a:lstStyle/>
          <a:p>
            <a:r>
              <a:rPr lang="ru-RU" dirty="0" smtClean="0"/>
              <a:t>История практики</a:t>
            </a:r>
            <a:endParaRPr lang="ru-RU" dirty="0"/>
          </a:p>
        </p:txBody>
      </p:sp>
      <p:pic>
        <p:nvPicPr>
          <p:cNvPr id="2051" name="Picture 3" descr="C:\Documents and Settings\Admin\Рабочий стол\вести за со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267201" cy="320040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2052" name="Picture 4" descr="C:\Documents and Settings\Admin\Мои документы\Downloads\V7IUjPB5y68.jpg"/>
          <p:cNvPicPr>
            <a:picLocks noChangeAspect="1" noChangeArrowheads="1"/>
          </p:cNvPicPr>
          <p:nvPr/>
        </p:nvPicPr>
        <p:blipFill>
          <a:blip r:embed="rId3" cstate="print"/>
          <a:srcRect l="36376"/>
          <a:stretch>
            <a:fillRect/>
          </a:stretch>
        </p:blipFill>
        <p:spPr bwMode="auto">
          <a:xfrm>
            <a:off x="4941058" y="1351400"/>
            <a:ext cx="3571900" cy="315792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23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Смета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5543" t="9013" r="10518" b="42060"/>
          <a:stretch>
            <a:fillRect/>
          </a:stretch>
        </p:blipFill>
        <p:spPr bwMode="auto">
          <a:xfrm>
            <a:off x="-22623" y="500042"/>
            <a:ext cx="916662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013176"/>
            <a:ext cx="7910265" cy="1143000"/>
          </a:xfrm>
        </p:spPr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63088" y="1412776"/>
            <a:ext cx="3612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Повышение гражданской активности школьников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Улучшение культуры ведения здорового образа жизни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Расширение </a:t>
            </a:r>
            <a:r>
              <a:rPr lang="ru-RU" smtClean="0"/>
              <a:t>информационного освещения </a:t>
            </a:r>
            <a:r>
              <a:rPr lang="ru-RU" dirty="0" smtClean="0"/>
              <a:t>мероприятий по сохранению здоровья.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0" y="1052736"/>
            <a:ext cx="5004048" cy="333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1891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Downloads\k37b0RH3t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7072362" cy="4713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15" y="5572116"/>
            <a:ext cx="6929485" cy="1285884"/>
          </a:xfrm>
        </p:spPr>
        <p:txBody>
          <a:bodyPr/>
          <a:lstStyle/>
          <a:p>
            <a:r>
              <a:rPr lang="ru-RU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Мультипликативность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0"/>
            <a:ext cx="6643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Данный проект разработан на основе районной и школьной программ по реализации здорового образа жизни и профилактике асоциального поведения среди детей и молодежи и может реализовываться в течение продолжительного времени, пока данная проблема будет существовать, но при условии, что ежегодно будет проводиться анализ проделанной работы, меняться тематика и содержание мероприятий.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305</TotalTime>
  <Words>273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Цель практики</vt:lpstr>
      <vt:lpstr>Актуальность для территории</vt:lpstr>
      <vt:lpstr>Задачи практики</vt:lpstr>
      <vt:lpstr>Основные мероприятия </vt:lpstr>
      <vt:lpstr>История практики</vt:lpstr>
      <vt:lpstr>Смета</vt:lpstr>
      <vt:lpstr>Ожидаемые результаты</vt:lpstr>
      <vt:lpstr>Мультипликативность</vt:lpstr>
      <vt:lpstr>Информационная поддержка</vt:lpstr>
      <vt:lpstr>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лучших практик по работе с молодежью</dc:title>
  <dc:creator>Дарья</dc:creator>
  <cp:lastModifiedBy>Admin</cp:lastModifiedBy>
  <cp:revision>35</cp:revision>
  <dcterms:created xsi:type="dcterms:W3CDTF">2018-04-16T15:35:18Z</dcterms:created>
  <dcterms:modified xsi:type="dcterms:W3CDTF">2018-09-10T18:14:24Z</dcterms:modified>
</cp:coreProperties>
</file>