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72" r:id="rId8"/>
    <p:sldId id="261" r:id="rId9"/>
    <p:sldId id="265" r:id="rId10"/>
    <p:sldId id="273" r:id="rId11"/>
    <p:sldId id="266" r:id="rId12"/>
    <p:sldId id="282" r:id="rId13"/>
    <p:sldId id="269" r:id="rId14"/>
    <p:sldId id="267" r:id="rId15"/>
    <p:sldId id="274" r:id="rId16"/>
    <p:sldId id="268" r:id="rId17"/>
    <p:sldId id="270" r:id="rId18"/>
    <p:sldId id="276" r:id="rId19"/>
    <p:sldId id="275" r:id="rId20"/>
    <p:sldId id="277" r:id="rId21"/>
    <p:sldId id="278" r:id="rId22"/>
    <p:sldId id="279" r:id="rId23"/>
    <p:sldId id="280" r:id="rId24"/>
    <p:sldId id="271" r:id="rId25"/>
    <p:sldId id="262" r:id="rId26"/>
    <p:sldId id="26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FFCC"/>
    <a:srgbClr val="990099"/>
    <a:srgbClr val="CC0099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63" autoAdjust="0"/>
    <p:restoredTop sz="94660"/>
  </p:normalViewPr>
  <p:slideViewPr>
    <p:cSldViewPr>
      <p:cViewPr varScale="1">
        <p:scale>
          <a:sx n="68" d="100"/>
          <a:sy n="68" d="100"/>
        </p:scale>
        <p:origin x="-9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4BC88-D314-43AE-8E34-50553E9556C7}" type="datetimeFigureOut">
              <a:rPr lang="ru-RU" smtClean="0"/>
              <a:pPr/>
              <a:t>28.01.2018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4B3BF-F52F-4349-8A8C-B4FC3DF719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УЗ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642917"/>
            <a:ext cx="5242158" cy="57594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3809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Андреем </a:t>
            </a:r>
            <a:r>
              <a:rPr lang="ru-RU" sz="2400" b="1" dirty="0" err="1" smtClean="0">
                <a:solidFill>
                  <a:srgbClr val="000099"/>
                </a:solidFill>
                <a:latin typeface="Comic Sans MS" pitchFamily="66" charset="0"/>
              </a:rPr>
              <a:t>Жвалевским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 и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Евгенией Пастернак</a:t>
            </a:r>
            <a:endParaRPr lang="ru-RU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cOUWulVbFk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553620"/>
            <a:ext cx="3643338" cy="2732504"/>
          </a:xfrm>
          <a:prstGeom prst="rect">
            <a:avLst/>
          </a:prstGeom>
        </p:spPr>
      </p:pic>
      <p:pic>
        <p:nvPicPr>
          <p:cNvPr id="5" name="Рисунок 4" descr="cOUWulVbFk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85992"/>
            <a:ext cx="3952904" cy="2964678"/>
          </a:xfrm>
          <a:prstGeom prst="rect">
            <a:avLst/>
          </a:prstGeom>
        </p:spPr>
      </p:pic>
      <p:pic>
        <p:nvPicPr>
          <p:cNvPr id="6" name="Рисунок 5" descr="Fsnr66oN0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786190"/>
            <a:ext cx="3494382" cy="2620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58092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Состоялась Благотворительная </a:t>
            </a:r>
          </a:p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ярмарка-концерт </a:t>
            </a:r>
          </a:p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«Дари добро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!»… 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Fsnr66oN0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857364"/>
            <a:ext cx="3014410" cy="22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Fsnr66oN0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214422"/>
            <a:ext cx="3014410" cy="22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Fsnr66oN0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4357694"/>
            <a:ext cx="3014410" cy="22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Fsnr66oN0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33074">
            <a:off x="5410910" y="4072328"/>
            <a:ext cx="3014410" cy="22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71032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концерт «Доброта зажигает звёзды»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Fsnr66oN0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340023"/>
            <a:ext cx="3014410" cy="200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 descr="Fsnr66oN0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1357298"/>
            <a:ext cx="3014410" cy="200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 descr="Fsnr66oN0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143380"/>
            <a:ext cx="3014410" cy="200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 descr="Fsnr66oN0w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433074">
            <a:off x="5410910" y="4197929"/>
            <a:ext cx="3014410" cy="200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 descr="Fsnr66oN0w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33074">
            <a:off x="3047358" y="3000906"/>
            <a:ext cx="3014409" cy="2009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2107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Участники проекта 1 июня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организовали весёлый праздник в ВОДКБ №1 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1280x720-Py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39642">
            <a:off x="868496" y="4106032"/>
            <a:ext cx="3353765" cy="2235843"/>
          </a:xfrm>
          <a:prstGeom prst="rect">
            <a:avLst/>
          </a:prstGeom>
        </p:spPr>
      </p:pic>
      <p:pic>
        <p:nvPicPr>
          <p:cNvPr id="4" name="Рисунок 3" descr="1280x720-Py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428736"/>
            <a:ext cx="3740488" cy="2493659"/>
          </a:xfrm>
          <a:prstGeom prst="rect">
            <a:avLst/>
          </a:prstGeom>
        </p:spPr>
      </p:pic>
      <p:pic>
        <p:nvPicPr>
          <p:cNvPr id="5" name="Рисунок 4" descr="1280x720-P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1579">
            <a:off x="372917" y="1599302"/>
            <a:ext cx="3578294" cy="2385529"/>
          </a:xfrm>
          <a:prstGeom prst="rect">
            <a:avLst/>
          </a:prstGeom>
        </p:spPr>
      </p:pic>
      <p:pic>
        <p:nvPicPr>
          <p:cNvPr id="6" name="Рисунок 5" descr="1280x720-Py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94164">
            <a:off x="4683850" y="4177343"/>
            <a:ext cx="3126069" cy="2084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5" y="214291"/>
            <a:ext cx="87868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отделении </a:t>
            </a:r>
            <a:r>
              <a:rPr lang="ru-RU" sz="2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онкогематологии</a:t>
            </a:r>
            <a:r>
              <a:rPr lang="ru-RU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ВОДКБ№1</a:t>
            </a:r>
          </a:p>
          <a:p>
            <a:pPr algn="ctr"/>
            <a:r>
              <a:rPr lang="ru-RU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проходят мастер-классы, занятия, громкие чтения…</a:t>
            </a:r>
            <a:endParaRPr lang="ru-RU" sz="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 descr="t35ZwU5b3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65" y="1000108"/>
            <a:ext cx="3660949" cy="2440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Bxwtog-X_X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3996" y="1071546"/>
            <a:ext cx="3000900" cy="20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JrY3p6YK3o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77446">
            <a:off x="356013" y="4319221"/>
            <a:ext cx="3293265" cy="219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U4KJ-NBq0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59674">
            <a:off x="5344528" y="3838189"/>
            <a:ext cx="3315555" cy="2210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wzR3X9gAHw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80824">
            <a:off x="2895246" y="2815230"/>
            <a:ext cx="3232020" cy="2154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35ZwU5b3s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571480"/>
            <a:ext cx="3660949" cy="2440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Bxwtog-X_X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500042"/>
            <a:ext cx="3857620" cy="2570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JrY3p6YK3o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77446">
            <a:off x="353288" y="4176168"/>
            <a:ext cx="3293265" cy="219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U4KJ-NBq0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59674">
            <a:off x="5344528" y="3838189"/>
            <a:ext cx="3315555" cy="2210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wzR3X9gAHw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80824">
            <a:off x="3109559" y="2529477"/>
            <a:ext cx="3232020" cy="2154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85728"/>
            <a:ext cx="751006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Библиотечный Театр теней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выступает </a:t>
            </a:r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вместе 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 маленькими пациентами </a:t>
            </a:r>
            <a:r>
              <a:rPr lang="ru-RU" sz="2800" b="1" cap="none" spc="0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онкогематологии</a:t>
            </a:r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 descr="wzR3X9gAH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3429025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wzR3X9gAH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0824">
            <a:off x="5115727" y="1752963"/>
            <a:ext cx="3406774" cy="2271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wzR3X9gAHw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4579" y="4143380"/>
            <a:ext cx="3480063" cy="23200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3786190"/>
            <a:ext cx="471490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Проходили мастер-классы           от Бориса Алексеева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актёрскому мастерству и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сценической речи.</a:t>
            </a:r>
          </a:p>
          <a:p>
            <a:pPr algn="ctr"/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wzR3X9gAH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0427" y="714356"/>
            <a:ext cx="3333773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wzR3X9gAH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0824">
            <a:off x="866635" y="533339"/>
            <a:ext cx="3359228" cy="25194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0U4KJ-NBq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3857628"/>
            <a:ext cx="3345671" cy="25092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257"/>
            <a:ext cx="450062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Участники проекта писали письма друг другу, делали для библиотеки особенную книжку… </a:t>
            </a:r>
          </a:p>
          <a:p>
            <a:pPr algn="ctr"/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wzR3X9gAH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857232"/>
            <a:ext cx="3143271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wzR3X9gAH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0824">
            <a:off x="842617" y="522997"/>
            <a:ext cx="3861170" cy="2895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U4KJ-NBq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786190"/>
            <a:ext cx="3667142" cy="244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0U4KJ-NBq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1590" y="3938590"/>
            <a:ext cx="3667142" cy="244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zR3X9gAH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3238523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wzR3X9gAH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333773" cy="2500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1280x720-Py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857628"/>
            <a:ext cx="3175493" cy="2381620"/>
          </a:xfrm>
          <a:prstGeom prst="rect">
            <a:avLst/>
          </a:prstGeom>
        </p:spPr>
      </p:pic>
      <p:pic>
        <p:nvPicPr>
          <p:cNvPr id="5" name="Рисунок 4" descr="wzR3X9gAHw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5389">
            <a:off x="1001501" y="3898443"/>
            <a:ext cx="3662117" cy="24414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2143108" y="214290"/>
            <a:ext cx="58586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Работаем над созданием аудиокниг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 ДОБРЫМ СЛОВО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792" y="368808"/>
            <a:ext cx="5614416" cy="6120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2928934"/>
            <a:ext cx="764343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err="1" smtClean="0">
                <a:solidFill>
                  <a:srgbClr val="990099"/>
                </a:solidFill>
                <a:latin typeface="Comic Sans MS" pitchFamily="66" charset="0"/>
              </a:rPr>
              <a:t>Фотоакция</a:t>
            </a:r>
            <a:r>
              <a:rPr lang="ru-RU" sz="2800" b="1" dirty="0" smtClean="0">
                <a:solidFill>
                  <a:srgbClr val="990099"/>
                </a:solidFill>
                <a:latin typeface="Comic Sans MS" pitchFamily="66" charset="0"/>
              </a:rPr>
              <a:t> </a:t>
            </a:r>
            <a:r>
              <a:rPr lang="ru-RU" sz="2800" b="1" dirty="0" smtClean="0">
                <a:solidFill>
                  <a:srgbClr val="990099"/>
                </a:solidFill>
                <a:latin typeface="Comic Sans MS" pitchFamily="66" charset="0"/>
              </a:rPr>
              <a:t>«Путешествия Кота Страуса»</a:t>
            </a:r>
            <a:endParaRPr lang="ru-RU" sz="2800" b="1" dirty="0">
              <a:solidFill>
                <a:srgbClr val="990099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NQc3maS80M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V="1">
            <a:off x="913183" y="361444"/>
            <a:ext cx="3143240" cy="235743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NQc3maS80M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71590" flipV="1">
            <a:off x="4967406" y="358825"/>
            <a:ext cx="2848714" cy="235743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NQc3maS80M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 flipV="1">
            <a:off x="3059984" y="3723658"/>
            <a:ext cx="3128128" cy="235743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 descr="NQc3maS80M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980234" flipV="1">
            <a:off x="6990252" y="3821632"/>
            <a:ext cx="1414458" cy="2357430"/>
          </a:xfrm>
          <a:prstGeom prst="rect">
            <a:avLst/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 descr="NQc3maS80M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459631" flipV="1">
            <a:off x="785786" y="3714752"/>
            <a:ext cx="1768072" cy="235743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3438" y="285728"/>
            <a:ext cx="413677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3200" b="1" dirty="0" smtClean="0">
                <a:solidFill>
                  <a:srgbClr val="990099"/>
                </a:solidFill>
                <a:latin typeface="Comic Sans MS" pitchFamily="66" charset="0"/>
              </a:rPr>
              <a:t>Проведены акции: «Сундучок храбрости», «Книжная полка», «Письма о себе»</a:t>
            </a:r>
            <a:r>
              <a:rPr lang="ru-RU" sz="2800" b="1" dirty="0" smtClean="0">
                <a:solidFill>
                  <a:srgbClr val="990099"/>
                </a:solidFill>
                <a:latin typeface="Comic Sans MS" pitchFamily="66" charset="0"/>
              </a:rPr>
              <a:t> </a:t>
            </a:r>
            <a:endParaRPr lang="ru-RU" sz="2800" b="1" dirty="0">
              <a:solidFill>
                <a:srgbClr val="990099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NQc3maS80M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 flipH="1" flipV="1">
            <a:off x="714348" y="714356"/>
            <a:ext cx="3071834" cy="235743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NQc3maS80M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094865" flipH="1" flipV="1">
            <a:off x="5291634" y="3707037"/>
            <a:ext cx="3260433" cy="244532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Рисунок 12" descr="NQc3maS80M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59631" flipV="1">
            <a:off x="717697" y="3742408"/>
            <a:ext cx="3682344" cy="2454895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4290"/>
            <a:ext cx="9144000" cy="6186309"/>
          </a:xfrm>
          <a:prstGeom prst="rect">
            <a:avLst/>
          </a:prstGeom>
          <a:solidFill>
            <a:srgbClr val="CCFFCC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solidFill>
                  <a:srgbClr val="000099"/>
                </a:solidFill>
                <a:latin typeface="Comic Sans MS" pitchFamily="66" charset="0"/>
              </a:rPr>
              <a:t>К проекту присоединились школы, детские сады, танцевальная студия </a:t>
            </a:r>
            <a:r>
              <a:rPr lang="en-US" sz="4400" b="1" dirty="0" smtClean="0">
                <a:solidFill>
                  <a:srgbClr val="000099"/>
                </a:solidFill>
                <a:latin typeface="Comic Sans MS" pitchFamily="66" charset="0"/>
              </a:rPr>
              <a:t>SOLO DANC</a:t>
            </a:r>
            <a:r>
              <a:rPr lang="ru-RU" sz="4400" b="1" dirty="0" smtClean="0">
                <a:solidFill>
                  <a:srgbClr val="000099"/>
                </a:solidFill>
                <a:latin typeface="Comic Sans MS" pitchFamily="66" charset="0"/>
              </a:rPr>
              <a:t>,интернет-журнал «</a:t>
            </a:r>
            <a:r>
              <a:rPr lang="ru-RU" sz="4400" b="1" dirty="0" err="1" smtClean="0">
                <a:solidFill>
                  <a:srgbClr val="000099"/>
                </a:solidFill>
                <a:latin typeface="Comic Sans MS" pitchFamily="66" charset="0"/>
              </a:rPr>
              <a:t>Папмамбук</a:t>
            </a:r>
            <a:r>
              <a:rPr lang="ru-RU" sz="4400" b="1" dirty="0" smtClean="0">
                <a:solidFill>
                  <a:srgbClr val="000099"/>
                </a:solidFill>
                <a:latin typeface="Comic Sans MS" pitchFamily="66" charset="0"/>
              </a:rPr>
              <a:t>», книжные магазины, библиотеки, детские писатели и простые жители Воронежа, Санкт-Петербурга, Обнинска, Дубны, Москвы</a:t>
            </a:r>
            <a:endParaRPr lang="ru-RU" sz="4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85728"/>
            <a:ext cx="84296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Comic Sans MS" pitchFamily="66" charset="0"/>
              </a:rPr>
              <a:t>Юные волонтёры представляли свою работу на различных конференциях. Итогом стал: именной диплом конференции учащихся в ВГУ, победа во всероссийском конкурсе «Шаги в науку», внесение работы в сборник «Ими гордится Россия-2017», путевка в МДЦ «Артек».</a:t>
            </a:r>
            <a:endParaRPr lang="ru-RU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6o4gHZVAaX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41154">
            <a:off x="602892" y="1947572"/>
            <a:ext cx="3214678" cy="2142282"/>
          </a:xfrm>
          <a:prstGeom prst="rect">
            <a:avLst/>
          </a:prstGeom>
        </p:spPr>
      </p:pic>
      <p:pic>
        <p:nvPicPr>
          <p:cNvPr id="5" name="Рисунок 4" descr="6o4gHZVAaX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0955">
            <a:off x="4760346" y="1926889"/>
            <a:ext cx="3214678" cy="2142281"/>
          </a:xfrm>
          <a:prstGeom prst="rect">
            <a:avLst/>
          </a:prstGeom>
        </p:spPr>
      </p:pic>
      <p:pic>
        <p:nvPicPr>
          <p:cNvPr id="8" name="Рисунок 7" descr="6o4gHZVAaX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4" y="4143380"/>
            <a:ext cx="3214710" cy="21423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643050"/>
            <a:ext cx="842968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в рамках проекта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 добрым словом и болезнь не страшна!»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продолжается…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642918"/>
            <a:ext cx="892971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Вместе мы сможем ВСЁ!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Рисунок 4" descr="1280x720-Py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3245">
            <a:off x="643968" y="2895196"/>
            <a:ext cx="5334037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857364"/>
            <a:ext cx="750099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СПАСИБО!</a:t>
            </a:r>
            <a:endParaRPr lang="ru-RU" sz="115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5500702"/>
            <a:ext cx="77153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МБУК «Централизованная библиотечная система» г.Воронежа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Детская библиотека №38</a:t>
            </a:r>
            <a:r>
              <a:rPr lang="ru-RU" sz="2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endParaRPr lang="ru-RU" sz="2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Comic Sans MS" pitchFamily="66" charset="0"/>
              </a:rPr>
              <a:t>Зачастую многие из нас даже не подозревают о том, что могут простым общением, вниманием и душевным теплом помочь вылечить обычного мальчишку или девчонку. </a:t>
            </a:r>
            <a:br>
              <a:rPr lang="ru-RU" sz="3600" b="1" dirty="0" smtClean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000099"/>
                </a:solidFill>
                <a:latin typeface="Comic Sans MS" pitchFamily="66" charset="0"/>
              </a:rPr>
              <a:t>Стоит лишь начать общее интересное дело и простые люди превращаются в волшебников</a:t>
            </a:r>
            <a:r>
              <a:rPr lang="ru-RU" sz="4800" b="1" dirty="0" smtClean="0">
                <a:solidFill>
                  <a:srgbClr val="000099"/>
                </a:solidFill>
              </a:rPr>
              <a:t>.</a:t>
            </a:r>
            <a:endParaRPr lang="ru-RU" sz="48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t35ZwU5b3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74419">
            <a:off x="643607" y="570932"/>
            <a:ext cx="3663239" cy="24406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0U4KJ-NBq0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98658">
            <a:off x="5510693" y="3884894"/>
            <a:ext cx="3321729" cy="22103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Bxwtog-X_X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57166"/>
            <a:ext cx="3556133" cy="20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zR3X9gAHw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0824">
            <a:off x="3944244" y="2671876"/>
            <a:ext cx="1976136" cy="2969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JrY3p6YK3o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33748">
            <a:off x="538537" y="3798940"/>
            <a:ext cx="3298726" cy="219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715404" cy="58785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660033"/>
                </a:solidFill>
                <a:latin typeface="Comic Sans MS" pitchFamily="66" charset="0"/>
              </a:rPr>
              <a:t> </a:t>
            </a:r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Чтение </a:t>
            </a:r>
            <a:r>
              <a:rPr lang="ru-RU" sz="4000" b="1" dirty="0">
                <a:solidFill>
                  <a:srgbClr val="660033"/>
                </a:solidFill>
                <a:latin typeface="Comic Sans MS" pitchFamily="66" charset="0"/>
              </a:rPr>
              <a:t>– это именно то, что может объединить  взрослых и детей; здоровых и пока болеющих; библиотеку, больницу и школу</a:t>
            </a:r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ru-RU" sz="4000" b="1" dirty="0" smtClean="0">
                <a:solidFill>
                  <a:srgbClr val="660033"/>
                </a:solidFill>
                <a:latin typeface="Comic Sans MS" pitchFamily="66" charset="0"/>
              </a:rPr>
              <a:t>Проект «С добрым словом и болезнь не страшна!» поможет общими силами  малышам и их родителям победить болезнь.</a:t>
            </a:r>
            <a:endParaRPr lang="ru-RU" sz="4000" b="1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715404" cy="603242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Цель проекта:</a:t>
            </a:r>
          </a:p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 Создание на базе библиотеки </a:t>
            </a: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Площадки для оказания различной помощи детям (семьям), столкнувшимися с </a:t>
            </a:r>
            <a:r>
              <a:rPr lang="ru-RU" sz="3200" b="1" dirty="0" err="1" smtClean="0">
                <a:latin typeface="Comic Sans MS" pitchFamily="66" charset="0"/>
              </a:rPr>
              <a:t>онкозаболеваниями</a:t>
            </a:r>
            <a:r>
              <a:rPr lang="ru-RU" sz="3200" b="1" dirty="0" smtClean="0">
                <a:latin typeface="Comic Sans MS" pitchFamily="66" charset="0"/>
              </a:rPr>
              <a:t>, чтобы не оказаться «вычеркнутыми» из полноценной и счастливой жизни; </a:t>
            </a: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для координации и помощи в благотворительной работе различных организаций, волонтёров </a:t>
            </a:r>
          </a:p>
          <a:p>
            <a:pPr algn="ctr"/>
            <a:r>
              <a:rPr lang="ru-RU" sz="3200" b="1" dirty="0" smtClean="0">
                <a:latin typeface="Comic Sans MS" pitchFamily="66" charset="0"/>
              </a:rPr>
              <a:t>и жителей города.</a:t>
            </a:r>
            <a:endParaRPr lang="ru-RU" sz="3200" b="1" dirty="0">
              <a:solidFill>
                <a:srgbClr val="6600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q6gDHA039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8" y="3643314"/>
            <a:ext cx="3524272" cy="2643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Fsnr66oN0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89259"/>
            <a:ext cx="3714776" cy="2473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K57KSeXNP8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5935">
            <a:off x="611431" y="3678948"/>
            <a:ext cx="2058415" cy="274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OUWulVbF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1190102"/>
            <a:ext cx="3643338" cy="2209640"/>
          </a:xfrm>
          <a:prstGeom prst="rect">
            <a:avLst/>
          </a:prstGeom>
        </p:spPr>
      </p:pic>
      <p:pic>
        <p:nvPicPr>
          <p:cNvPr id="6" name="Рисунок 5" descr="jq6gDHA039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2250">
            <a:off x="6759776" y="3650072"/>
            <a:ext cx="1844313" cy="2643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596" y="357166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99"/>
                </a:solidFill>
                <a:latin typeface="Comic Sans MS" pitchFamily="66" charset="0"/>
              </a:rPr>
              <a:t>Новогодняя благотворительная акция «Письмо Деду Морозу» </a:t>
            </a:r>
            <a:endParaRPr lang="ru-RU" sz="2000" b="1" dirty="0">
              <a:solidFill>
                <a:srgbClr val="CC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q6gDHA039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857629"/>
            <a:ext cx="3524273" cy="2643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K57KSeXNP8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05935">
            <a:off x="4572737" y="3783681"/>
            <a:ext cx="3793685" cy="2529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Fsnr66oN0w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3236">
            <a:off x="489961" y="1165588"/>
            <a:ext cx="3391213" cy="22608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OUWulVbF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142984"/>
            <a:ext cx="3286148" cy="2464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20" y="142852"/>
            <a:ext cx="86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Comic Sans MS" pitchFamily="66" charset="0"/>
              </a:rPr>
              <a:t>В рамках проекта состоялись </a:t>
            </a:r>
            <a:r>
              <a:rPr lang="ru-RU" b="1" dirty="0" err="1" smtClean="0">
                <a:solidFill>
                  <a:srgbClr val="000099"/>
                </a:solidFill>
                <a:latin typeface="Comic Sans MS" pitchFamily="66" charset="0"/>
              </a:rPr>
              <a:t>онлайн</a:t>
            </a:r>
            <a:r>
              <a:rPr lang="ru-RU" b="1" dirty="0" smtClean="0">
                <a:solidFill>
                  <a:srgbClr val="000099"/>
                </a:solidFill>
                <a:latin typeface="Comic Sans MS" pitchFamily="66" charset="0"/>
              </a:rPr>
              <a:t> встречи с детскими писателями: </a:t>
            </a:r>
            <a:endParaRPr lang="ru-RU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562" y="571480"/>
            <a:ext cx="38314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Евгенией </a:t>
            </a:r>
            <a:r>
              <a:rPr lang="ru-RU" sz="2400" b="1" dirty="0" err="1" smtClean="0">
                <a:solidFill>
                  <a:srgbClr val="000099"/>
                </a:solidFill>
                <a:latin typeface="Comic Sans MS" pitchFamily="66" charset="0"/>
              </a:rPr>
              <a:t>Малинкиной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…</a:t>
            </a:r>
            <a:endParaRPr lang="ru-RU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642918"/>
            <a:ext cx="38090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Андреем </a:t>
            </a:r>
            <a:r>
              <a:rPr lang="ru-RU" sz="2400" b="1" dirty="0" err="1" smtClean="0">
                <a:solidFill>
                  <a:srgbClr val="000099"/>
                </a:solidFill>
                <a:latin typeface="Comic Sans MS" pitchFamily="66" charset="0"/>
              </a:rPr>
              <a:t>Жвалевским</a:t>
            </a:r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 и</a:t>
            </a:r>
          </a:p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Comic Sans MS" pitchFamily="66" charset="0"/>
              </a:rPr>
              <a:t>Евгенией Пастернак</a:t>
            </a:r>
            <a:endParaRPr lang="ru-RU" sz="2400" b="1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57752" y="785794"/>
            <a:ext cx="3429024" cy="514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Zhvalevsky_front-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42561">
            <a:off x="1123735" y="2157306"/>
            <a:ext cx="2770872" cy="3821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360</Words>
  <Application>Microsoft Office PowerPoint</Application>
  <PresentationFormat>Экран (4:3)</PresentationFormat>
  <Paragraphs>44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Зачастую многие из нас даже не подозревают о том, что могут простым общением, вниманием и душевным теплом помочь вылечить обычного мальчишку или девчонку.  Стоит лишь начать общее интересное дело и простые люди превращаются в волшебников.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представляет</dc:title>
  <dc:creator>ваня</dc:creator>
  <cp:lastModifiedBy>ваня</cp:lastModifiedBy>
  <cp:revision>41</cp:revision>
  <dcterms:created xsi:type="dcterms:W3CDTF">2015-11-26T21:50:57Z</dcterms:created>
  <dcterms:modified xsi:type="dcterms:W3CDTF">2018-01-28T18:29:42Z</dcterms:modified>
</cp:coreProperties>
</file>