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2" r:id="rId3"/>
    <p:sldId id="258" r:id="rId4"/>
    <p:sldId id="259" r:id="rId5"/>
    <p:sldId id="263" r:id="rId6"/>
    <p:sldId id="264" r:id="rId7"/>
    <p:sldId id="265" r:id="rId8"/>
    <p:sldId id="260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586" autoAdjust="0"/>
  </p:normalViewPr>
  <p:slideViewPr>
    <p:cSldViewPr snapToGrid="0">
      <p:cViewPr varScale="1">
        <p:scale>
          <a:sx n="41" d="100"/>
          <a:sy n="41" d="100"/>
        </p:scale>
        <p:origin x="16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A2DDB-DD93-4B44-BAF8-A98FFCE8E19D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1ABC7-4678-4DF5-B784-391B9CAD2E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99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D3EF-DBC6-4027-93F7-705962C344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89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  <a:p>
            <a:endParaRPr lang="ru-RU" baseline="0" dirty="0"/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D3EF-DBC6-4027-93F7-705962C344D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255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D3EF-DBC6-4027-93F7-705962C344D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07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D3EF-DBC6-4027-93F7-705962C344D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63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D3EF-DBC6-4027-93F7-705962C344D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899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D3EF-DBC6-4027-93F7-705962C344D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36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FDD3EF-DBC6-4027-93F7-705962C344D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29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1ABC7-4678-4DF5-B784-391B9CAD2E3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3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DBCD8F-9C9F-4E12-8524-A932A9C54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EE1D72-6214-41FF-9D1C-8637AC04D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6C5F0E-265C-467A-833F-8A0335163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313D7F-7DC5-4252-974A-7B61995B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994F90-A69F-4D87-884C-6C829ABAB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465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39826-CA7D-483D-B3C6-3C401C45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0E7DE0-7737-4DD1-A5F4-37DAB8330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B47ED9-C856-4E83-9E3A-3D405A39E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9AAFC2-7C6E-41E6-B2CA-EFA3FF43C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7A829-2384-4BD5-AE1A-89B02EF6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70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46B0CC-5536-4D07-BD44-DC3443E8A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33C826-5ED5-41BA-A9AE-00E21CCFD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031165-C2BD-4B6C-ADCA-48E1DB38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FCC665-DC5D-4FB0-80F0-91075ADBA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1D3B6-EFB2-43BF-8CAF-F8399A94C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4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67E165-677E-4E06-BDEA-F3957A95A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7590BD-4973-4DCA-B4D1-2DA0D8869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E7DCBD-A995-44B6-B128-81BAA50F3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7C5EE7-087A-483C-B159-D079D4555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8CFB27-58E7-43B5-A9FB-355D2C33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19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05888-FFC1-47C9-B637-DD470FEA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B09C7C-E0CD-43B4-AEBE-0E6591498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12E72F-6481-4C59-A1AF-35C0A5AD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A9C5D6-D1D8-41B4-8151-481C2B50A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A5D1C3-D3B3-4498-B397-878A76582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86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8D0A8-4DC0-40D4-9D03-640F0541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2CF8A1-8861-4CD9-AA34-44E4E63767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BDA71D-32B0-430D-B96A-5428A5A2F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10792F-D84C-4A2E-9905-922FF02E4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F4588-2610-4E8F-B52A-CCF9335D2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5C8BB2-BCF4-4A01-90AD-ED72C0139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0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1C625-6C3D-43D8-AABA-25E28F977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8F5B47-FA4E-4A71-82DE-07F0A9E8F1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41AB1B-E500-4D57-9DB8-4B6C75DAB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893372-1DF5-4B83-97DA-A37A3ECABD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84CD1A-556C-445D-A4E8-9D53646D3E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5E8960-CD1F-47C4-8AE7-DAF2453F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30CC96D-AAA8-4A12-9B64-FA7613E3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B68B5B8-A8E6-4A61-BE36-C92291AF3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558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0EF383-3B89-4E32-A8AC-1E86BB11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F9120D-6521-40C1-AE02-8394C23C5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6D5D899-EF6D-40F9-A37F-33AA4D9E6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E2E74B9-C9F4-46C5-AD6D-B423EE68B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210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AAC25-EDE7-4578-B1D7-8206A889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82EE165-23C3-401F-9BC4-A34C5A72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C593985-880E-4B72-ABDF-E3FDE3BA9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3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0A1C4-F081-48A2-9B9A-6C997B850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3FA07D-3EE7-4794-9756-CEC49ED03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84BC0-9443-451B-8260-BA5F7AAD2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D067C7-5CC0-4603-811A-81F294AA1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5C0935-3D71-4919-B210-28EF192F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8F6C0F-CD43-4E39-A054-3830BDA41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10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720AD-A07B-4A8E-ABAC-B26E0C53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DF6BCE-61AD-4A36-870A-52AFADCC2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218FFD-D877-4BEA-9E95-FD31506C2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C5261C-15DD-4E4C-A2B5-82E9AB6CB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2FE34D-4D6B-4959-A1A8-BF469BBA8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80557E-3205-4848-9B9A-FE174C03F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51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9612A-D52A-426E-AE1D-CD6341D7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B3B6A-77A3-4829-9340-5E1DC0B5E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4E799-8E9C-4986-81EA-2D1CA6D3C5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D274-CC6A-48E1-8664-C2C95A5DA903}" type="datetimeFigureOut">
              <a:rPr lang="ru-RU" smtClean="0"/>
              <a:t>30.05.2018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AAD4C9-B3FA-4494-8760-C34938F77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2F4CA-CEB4-4481-B11E-5425CA8B52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C764F-7450-4AED-BC91-BCB2907EA2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728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8.e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09"/>
            <a:ext cx="12192000" cy="68848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73649" y="1235537"/>
            <a:ext cx="7632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rgbClr val="6821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Хакатон «</a:t>
            </a:r>
            <a:r>
              <a:rPr lang="en-US" sz="6600" dirty="0">
                <a:solidFill>
                  <a:srgbClr val="6821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DevTime</a:t>
            </a:r>
            <a:r>
              <a:rPr lang="ru-RU" sz="6600" dirty="0">
                <a:solidFill>
                  <a:srgbClr val="6821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24763" y="4790296"/>
            <a:ext cx="67896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6821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автор: Александр Кокоулин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005725" y="5559737"/>
            <a:ext cx="32500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68217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г. Кемерово</a:t>
            </a:r>
          </a:p>
        </p:txBody>
      </p:sp>
      <p:pic>
        <p:nvPicPr>
          <p:cNvPr id="1026" name="Picture 2" descr="https://pp.userapi.com/c627420/v627420121/18044/F7nmvRXDeV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92" y="2981260"/>
            <a:ext cx="2408436" cy="36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539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40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4180" y="125333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solidFill>
                  <a:srgbClr val="631976"/>
                </a:solidFill>
              </a:rPr>
              <a:t>Хакатон </a:t>
            </a:r>
            <a:r>
              <a:rPr lang="ru-RU" sz="3600" dirty="0">
                <a:solidFill>
                  <a:srgbClr val="631976"/>
                </a:solidFill>
              </a:rPr>
              <a:t>- это марафон программирования, когда на одной площадке собираются команды «</a:t>
            </a:r>
            <a:r>
              <a:rPr lang="ru-RU" sz="3600" dirty="0" err="1">
                <a:solidFill>
                  <a:srgbClr val="631976"/>
                </a:solidFill>
              </a:rPr>
              <a:t>айтишников</a:t>
            </a:r>
            <a:r>
              <a:rPr lang="ru-RU" sz="3600" dirty="0">
                <a:solidFill>
                  <a:srgbClr val="631976"/>
                </a:solidFill>
              </a:rPr>
              <a:t>». За сутки участники проходят путь от идеи до минимального работоспособного проекта, после чего презентуют результаты деятельности.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80" y="265112"/>
            <a:ext cx="1417747" cy="5801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82" y="5990755"/>
            <a:ext cx="2351918" cy="9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0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6408"/>
            <a:ext cx="12192000" cy="6884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80" y="265112"/>
            <a:ext cx="1417747" cy="580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742"/>
            <a:ext cx="2351918" cy="93825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66410" y="494232"/>
            <a:ext cx="1032694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68217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Цель:</a:t>
            </a:r>
          </a:p>
          <a:p>
            <a:r>
              <a:rPr lang="ru-RU" sz="3600" dirty="0">
                <a:solidFill>
                  <a:srgbClr val="68217A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Создание коммуникационной площадки для развития ИТ-сообщества Кемеровской области</a:t>
            </a:r>
            <a:endParaRPr lang="ru-RU" sz="3600" dirty="0">
              <a:solidFill>
                <a:srgbClr val="68217A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27" y="2454330"/>
            <a:ext cx="2133145" cy="21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716313" y="4587476"/>
            <a:ext cx="675937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If (student &gt; </a:t>
            </a:r>
            <a:r>
              <a:rPr lang="en-US" sz="44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18</a:t>
            </a:r>
            <a:r>
              <a:rPr lang="en-US" sz="32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and student &lt; </a:t>
            </a:r>
            <a:r>
              <a:rPr lang="en-US" sz="44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</a:t>
            </a:r>
            <a:r>
              <a:rPr lang="en-US" sz="32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r>
              <a:rPr lang="en-US" sz="32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Go to DevTime;</a:t>
            </a:r>
            <a:endParaRPr lang="ru-RU" sz="3200" dirty="0">
              <a:solidFill>
                <a:srgbClr val="6319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91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80" y="265112"/>
            <a:ext cx="1417747" cy="580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742"/>
            <a:ext cx="2351918" cy="93825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91081" y="63634"/>
            <a:ext cx="1100983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63197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Задачи:</a:t>
            </a:r>
          </a:p>
          <a:p>
            <a:r>
              <a:rPr lang="ru-RU" sz="33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Создать систему поддержки и инвестиций в проектные команды «</a:t>
            </a:r>
            <a:r>
              <a:rPr lang="ru-RU" sz="3300" dirty="0" err="1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айтишников</a:t>
            </a:r>
            <a:r>
              <a:rPr lang="ru-RU" sz="33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 Кемеровской области</a:t>
            </a:r>
            <a:endParaRPr lang="ru-RU" sz="2000" dirty="0">
              <a:solidFill>
                <a:srgbClr val="6319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514350" indent="-514350">
              <a:buAutoNum type="arabicPeriod"/>
            </a:pPr>
            <a:endParaRPr lang="ru-RU" dirty="0">
              <a:solidFill>
                <a:srgbClr val="6319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3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Выявить авторов перспективных проектов в сфере </a:t>
            </a:r>
            <a:r>
              <a:rPr lang="en-US" sz="33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</a:t>
            </a:r>
            <a:endParaRPr lang="ru-RU" sz="3300" dirty="0">
              <a:solidFill>
                <a:srgbClr val="6319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2000" dirty="0">
              <a:solidFill>
                <a:srgbClr val="6319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3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Мотивировать участников к личному    профессиональному развитию</a:t>
            </a:r>
            <a:endParaRPr lang="ru-RU" sz="2000" dirty="0">
              <a:solidFill>
                <a:srgbClr val="6319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solidFill>
                <a:srgbClr val="63197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33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Способствовать социализации молодежи с ограниченными возможностями здоровья</a:t>
            </a:r>
            <a:endParaRPr lang="ru-RU" sz="3600" dirty="0">
              <a:solidFill>
                <a:srgbClr val="6821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408"/>
          </a:xfrm>
        </p:spPr>
      </p:pic>
      <p:sp>
        <p:nvSpPr>
          <p:cNvPr id="7" name="Прямоугольник 6"/>
          <p:cNvSpPr/>
          <p:nvPr/>
        </p:nvSpPr>
        <p:spPr>
          <a:xfrm>
            <a:off x="1040532" y="462221"/>
            <a:ext cx="11009837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63197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Направления проектов:</a:t>
            </a:r>
          </a:p>
          <a:p>
            <a:endParaRPr lang="ru-RU" sz="2400" dirty="0">
              <a:solidFill>
                <a:srgbClr val="631976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631976"/>
                </a:solidFill>
              </a:rPr>
              <a:t>Бизнес проекты: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31976"/>
                </a:solidFill>
              </a:rPr>
              <a:t>Проекты от партнеров-заказчиков </a:t>
            </a:r>
            <a:r>
              <a:rPr lang="ru-RU" sz="2400" dirty="0">
                <a:solidFill>
                  <a:srgbClr val="631976"/>
                </a:solidFill>
              </a:rPr>
              <a:t>– оцениваются партнерами как заказчиками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631976"/>
                </a:solidFill>
              </a:rPr>
              <a:t>Бизнес идея </a:t>
            </a:r>
            <a:r>
              <a:rPr lang="ru-RU" sz="2400" dirty="0">
                <a:solidFill>
                  <a:srgbClr val="631976"/>
                </a:solidFill>
              </a:rPr>
              <a:t>– оценивается жюри по критериям бизнес-модели, как стартап, больший упор делается на техническую составляющую, насколько команда в силах реализовать задуманный функционал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3600" dirty="0">
                <a:solidFill>
                  <a:srgbClr val="631976"/>
                </a:solidFill>
              </a:rPr>
              <a:t>Социальные проекты </a:t>
            </a:r>
            <a:r>
              <a:rPr lang="ru-RU" sz="2400" dirty="0">
                <a:solidFill>
                  <a:srgbClr val="631976"/>
                </a:solidFill>
              </a:rPr>
              <a:t>– проекты полезные городу и жителям города, решающие проблему или снижающие ее влияние на всех людей или конкретную аудиторию. Проекты, которые в дальнейшем можно подавать на гранты социально-значимых проектов для реализации и получения финансирования.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80" y="265112"/>
            <a:ext cx="1417747" cy="580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82" y="5946150"/>
            <a:ext cx="2351918" cy="9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28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08"/>
            <a:ext cx="12192000" cy="6884408"/>
          </a:xfrm>
        </p:spPr>
      </p:pic>
      <p:sp>
        <p:nvSpPr>
          <p:cNvPr id="7" name="Прямоугольник 6"/>
          <p:cNvSpPr/>
          <p:nvPr/>
        </p:nvSpPr>
        <p:spPr>
          <a:xfrm>
            <a:off x="1032346" y="555211"/>
            <a:ext cx="1142782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63197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Ожидаемые результаты</a:t>
            </a:r>
            <a:r>
              <a:rPr lang="en-US" sz="4400" dirty="0">
                <a:solidFill>
                  <a:srgbClr val="63197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4400" dirty="0">
                <a:solidFill>
                  <a:srgbClr val="631976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от одного мероприятия:</a:t>
            </a:r>
          </a:p>
          <a:p>
            <a:endParaRPr lang="ru-RU" sz="4400" dirty="0">
              <a:solidFill>
                <a:srgbClr val="631976"/>
              </a:solidFill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хакатона - 70 человек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Аудитория проекта - 25000 человек.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Разработки от участников хакатона – 15-20 проектов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Упоминание проекта и мероприятий более чем в 10 источниках и СМИ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80" y="265112"/>
            <a:ext cx="1417747" cy="5801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82" y="5946150"/>
            <a:ext cx="2351918" cy="93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82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4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80" y="265112"/>
            <a:ext cx="1417747" cy="580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082" y="5946150"/>
            <a:ext cx="2351918" cy="938258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>
            <a:off x="978568" y="3070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Итоги прошедших (</a:t>
            </a:r>
            <a:r>
              <a:rPr lang="en-US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</a:t>
            </a:r>
            <a:r>
              <a:rPr lang="ru-RU" dirty="0">
                <a:solidFill>
                  <a:srgbClr val="63197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 хакатонов: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8568" y="1640239"/>
            <a:ext cx="856048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631976"/>
                </a:solidFill>
              </a:rPr>
              <a:t>&gt;80</a:t>
            </a:r>
            <a:r>
              <a:rPr lang="ru-RU" sz="3600" dirty="0">
                <a:solidFill>
                  <a:srgbClr val="631976"/>
                </a:solidFill>
              </a:rPr>
              <a:t> участников</a:t>
            </a:r>
            <a:r>
              <a:rPr lang="en-US" sz="3600" dirty="0">
                <a:solidFill>
                  <a:srgbClr val="631976"/>
                </a:solidFill>
              </a:rPr>
              <a:t> </a:t>
            </a:r>
            <a:r>
              <a:rPr lang="ru-RU" sz="3600" dirty="0">
                <a:solidFill>
                  <a:srgbClr val="631976"/>
                </a:solidFill>
              </a:rPr>
              <a:t>обучающих курсов</a:t>
            </a:r>
          </a:p>
          <a:p>
            <a:r>
              <a:rPr lang="en-US" sz="3600" dirty="0">
                <a:solidFill>
                  <a:srgbClr val="631976"/>
                </a:solidFill>
              </a:rPr>
              <a:t>&gt;400</a:t>
            </a:r>
            <a:r>
              <a:rPr lang="ru-RU" sz="3600" dirty="0">
                <a:solidFill>
                  <a:srgbClr val="631976"/>
                </a:solidFill>
              </a:rPr>
              <a:t> участников хакатонов</a:t>
            </a:r>
          </a:p>
          <a:p>
            <a:r>
              <a:rPr lang="en-US" sz="3600" dirty="0">
                <a:solidFill>
                  <a:srgbClr val="631976"/>
                </a:solidFill>
              </a:rPr>
              <a:t>75</a:t>
            </a:r>
            <a:r>
              <a:rPr lang="ru-RU" sz="3600" dirty="0">
                <a:solidFill>
                  <a:srgbClr val="631976"/>
                </a:solidFill>
              </a:rPr>
              <a:t> проектов от команд участников:</a:t>
            </a:r>
          </a:p>
          <a:p>
            <a:r>
              <a:rPr lang="ru-RU" sz="3600" dirty="0">
                <a:solidFill>
                  <a:srgbClr val="631976"/>
                </a:solidFill>
              </a:rPr>
              <a:t>	3</a:t>
            </a:r>
            <a:r>
              <a:rPr lang="en-US" sz="3600" dirty="0">
                <a:solidFill>
                  <a:srgbClr val="631976"/>
                </a:solidFill>
              </a:rPr>
              <a:t>5</a:t>
            </a:r>
            <a:r>
              <a:rPr lang="ru-RU" sz="3600" dirty="0">
                <a:solidFill>
                  <a:srgbClr val="631976"/>
                </a:solidFill>
              </a:rPr>
              <a:t> – мобильные игры</a:t>
            </a:r>
          </a:p>
          <a:p>
            <a:r>
              <a:rPr lang="ru-RU" sz="3600" dirty="0">
                <a:solidFill>
                  <a:srgbClr val="631976"/>
                </a:solidFill>
              </a:rPr>
              <a:t>	</a:t>
            </a:r>
            <a:r>
              <a:rPr lang="en-US" sz="3600" dirty="0">
                <a:solidFill>
                  <a:srgbClr val="631976"/>
                </a:solidFill>
              </a:rPr>
              <a:t>29</a:t>
            </a:r>
            <a:r>
              <a:rPr lang="ru-RU" sz="3600" dirty="0">
                <a:solidFill>
                  <a:srgbClr val="631976"/>
                </a:solidFill>
              </a:rPr>
              <a:t> – мобильные приложения</a:t>
            </a:r>
          </a:p>
          <a:p>
            <a:r>
              <a:rPr lang="ru-RU" sz="3600" dirty="0">
                <a:solidFill>
                  <a:srgbClr val="631976"/>
                </a:solidFill>
              </a:rPr>
              <a:t>	1</a:t>
            </a:r>
            <a:r>
              <a:rPr lang="en-US" sz="3600" dirty="0">
                <a:solidFill>
                  <a:srgbClr val="631976"/>
                </a:solidFill>
              </a:rPr>
              <a:t>1</a:t>
            </a:r>
            <a:r>
              <a:rPr lang="ru-RU" sz="3600" dirty="0">
                <a:solidFill>
                  <a:srgbClr val="631976"/>
                </a:solidFill>
              </a:rPr>
              <a:t> – робототехника и интернет вещей</a:t>
            </a:r>
          </a:p>
          <a:p>
            <a:r>
              <a:rPr lang="en-US" sz="3600" dirty="0">
                <a:solidFill>
                  <a:srgbClr val="631976"/>
                </a:solidFill>
              </a:rPr>
              <a:t>&gt;150 </a:t>
            </a:r>
            <a:r>
              <a:rPr lang="ru-RU" sz="3600" dirty="0">
                <a:solidFill>
                  <a:srgbClr val="631976"/>
                </a:solidFill>
              </a:rPr>
              <a:t>волонтеров и организаторов</a:t>
            </a:r>
          </a:p>
          <a:p>
            <a:r>
              <a:rPr lang="en-US" sz="3600" dirty="0">
                <a:solidFill>
                  <a:srgbClr val="631976"/>
                </a:solidFill>
              </a:rPr>
              <a:t>10</a:t>
            </a:r>
            <a:r>
              <a:rPr lang="ru-RU" sz="3600" dirty="0">
                <a:solidFill>
                  <a:srgbClr val="631976"/>
                </a:solidFill>
              </a:rPr>
              <a:t> реализованные идеи от бизнеса</a:t>
            </a:r>
          </a:p>
          <a:p>
            <a:endParaRPr lang="ru-RU" sz="3600" dirty="0">
              <a:solidFill>
                <a:srgbClr val="63197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83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"/>
            <a:ext cx="12192000" cy="6884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80" y="265112"/>
            <a:ext cx="1417747" cy="580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742"/>
            <a:ext cx="2351918" cy="938258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589116" y="448417"/>
          <a:ext cx="6377631" cy="1149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orelDRAW" r:id="rId7" imgW="7581642" imgH="1366887" progId="CorelDraw.Graphic.15">
                  <p:embed/>
                </p:oleObj>
              </mc:Choice>
              <mc:Fallback>
                <p:oleObj name="CorelDRAW" r:id="rId7" imgW="7581642" imgH="1366887" progId="CorelDraw.Graphic.15">
                  <p:embed/>
                  <p:pic>
                    <p:nvPicPr>
                      <p:cNvPr id="9" name="Объект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9116" y="448417"/>
                        <a:ext cx="6377631" cy="1149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1773237" y="2180187"/>
          <a:ext cx="4322763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9" imgW="4322803" imgH="1552406" progId="CorelDraw.Graphic.15">
                  <p:embed/>
                </p:oleObj>
              </mc:Choice>
              <mc:Fallback>
                <p:oleObj name="CorelDRAW" r:id="rId9" imgW="4322803" imgH="1552406" progId="CorelDraw.Graphic.15">
                  <p:embed/>
                  <p:pic>
                    <p:nvPicPr>
                      <p:cNvPr id="10" name="Объект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73237" y="2180187"/>
                        <a:ext cx="4322763" cy="155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/>
          </p:nvPr>
        </p:nvGraphicFramePr>
        <p:xfrm>
          <a:off x="6699803" y="4477131"/>
          <a:ext cx="4830112" cy="1442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orelDRAW" r:id="rId11" imgW="3342807" imgH="998864" progId="CorelDraw.Graphic.15">
                  <p:embed/>
                </p:oleObj>
              </mc:Choice>
              <mc:Fallback>
                <p:oleObj name="CorelDRAW" r:id="rId11" imgW="3342807" imgH="998864" progId="CorelDraw.Graphic.15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699803" y="4477131"/>
                        <a:ext cx="4830112" cy="1442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/>
          </p:nvPr>
        </p:nvGraphicFramePr>
        <p:xfrm>
          <a:off x="589116" y="4226832"/>
          <a:ext cx="5294515" cy="1157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orelDRAW" r:id="rId13" imgW="3972940" imgH="868397" progId="CorelDraw.Graphic.15">
                  <p:embed/>
                </p:oleObj>
              </mc:Choice>
              <mc:Fallback>
                <p:oleObj name="CorelDRAW" r:id="rId13" imgW="3972940" imgH="868397" progId="CorelDraw.Graphic.15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9116" y="4226832"/>
                        <a:ext cx="5294515" cy="1157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/>
          </p:nvPr>
        </p:nvGraphicFramePr>
        <p:xfrm>
          <a:off x="7804947" y="1023285"/>
          <a:ext cx="2401932" cy="297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15" imgW="1908932" imgH="2364997" progId="CorelDraw.Graphic.15">
                  <p:embed/>
                </p:oleObj>
              </mc:Choice>
              <mc:Fallback>
                <p:oleObj name="CorelDRAW" r:id="rId15" imgW="1908932" imgH="2364997" progId="CorelDraw.Graphic.15">
                  <p:embed/>
                  <p:pic>
                    <p:nvPicPr>
                      <p:cNvPr id="14" name="Объект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804947" y="1023285"/>
                        <a:ext cx="2401932" cy="297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318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408"/>
            <a:ext cx="12192000" cy="688440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480" y="554447"/>
            <a:ext cx="1417747" cy="580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9742"/>
            <a:ext cx="2351918" cy="938258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430339" y="2068147"/>
            <a:ext cx="5449057" cy="858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4400" b="1" dirty="0">
                <a:solidFill>
                  <a:srgbClr val="631976"/>
                </a:solidFill>
              </a:rPr>
              <a:t>Александр Кокоулин</a:t>
            </a:r>
            <a:endParaRPr lang="en-US" sz="4400" b="1" dirty="0">
              <a:solidFill>
                <a:srgbClr val="63197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339" y="1052484"/>
            <a:ext cx="987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rgbClr val="631976"/>
                </a:solidFill>
              </a:rPr>
              <a:t>Группа в ВК: </a:t>
            </a:r>
            <a:r>
              <a:rPr lang="en-US" sz="6000" dirty="0">
                <a:solidFill>
                  <a:srgbClr val="631976"/>
                </a:solidFill>
              </a:rPr>
              <a:t>vk.com/</a:t>
            </a:r>
            <a:r>
              <a:rPr lang="en-US" sz="6000" dirty="0" err="1">
                <a:solidFill>
                  <a:srgbClr val="631976"/>
                </a:solidFill>
              </a:rPr>
              <a:t>dev_time</a:t>
            </a:r>
            <a:endParaRPr lang="ru-RU" sz="6000" dirty="0">
              <a:solidFill>
                <a:srgbClr val="631976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3645988"/>
            <a:ext cx="11264220" cy="164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597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269</Words>
  <Application>Microsoft Office PowerPoint</Application>
  <PresentationFormat>Широкоэкранный</PresentationFormat>
  <Paragraphs>48</Paragraphs>
  <Slides>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Times New Roman</vt:lpstr>
      <vt:lpstr>Тема Office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Кокоулин</dc:creator>
  <cp:lastModifiedBy>Александр Кокоулин</cp:lastModifiedBy>
  <cp:revision>1</cp:revision>
  <dcterms:created xsi:type="dcterms:W3CDTF">2018-05-30T12:10:20Z</dcterms:created>
  <dcterms:modified xsi:type="dcterms:W3CDTF">2018-05-30T12:15:19Z</dcterms:modified>
</cp:coreProperties>
</file>