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9" r:id="rId5"/>
    <p:sldId id="260" r:id="rId6"/>
    <p:sldId id="266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23137"/>
            <a:ext cx="6611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Проект «Хождение за солнцем»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812" y="1268760"/>
            <a:ext cx="90316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Цель проекта </a:t>
            </a:r>
            <a:r>
              <a:rPr lang="ru-RU" sz="28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обучение </a:t>
            </a:r>
            <a:r>
              <a:rPr lang="ru-RU" sz="2800" b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детей видам хоровода</a:t>
            </a:r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средства </a:t>
            </a:r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воспитания </a:t>
            </a:r>
            <a:r>
              <a:rPr lang="ru-RU" sz="2800" b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интереса и любви </a:t>
            </a:r>
            <a:endParaRPr lang="ru-RU" sz="2800" b="1" dirty="0" smtClean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</a:t>
            </a:r>
            <a:r>
              <a:rPr lang="ru-RU" sz="2800" b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русской национальной культуре, </a:t>
            </a:r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народному </a:t>
            </a:r>
            <a:r>
              <a:rPr lang="ru-RU" sz="2800" b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творчеству, обычаям, </a:t>
            </a:r>
            <a:r>
              <a:rPr lang="ru-RU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традициям</a:t>
            </a:r>
            <a:r>
              <a:rPr lang="ru-RU" sz="2800" b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обрядам.</a:t>
            </a:r>
          </a:p>
        </p:txBody>
      </p:sp>
      <p:pic>
        <p:nvPicPr>
          <p:cNvPr id="1026" name="Picture 2" descr="E: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2856805" cy="28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0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7484" r="5321" b="12564"/>
          <a:stretch/>
        </p:blipFill>
        <p:spPr bwMode="auto">
          <a:xfrm>
            <a:off x="179512" y="1844824"/>
            <a:ext cx="8569842" cy="455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5740" y="44624"/>
            <a:ext cx="720469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Сохраняя традиции……..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 descr="E:\0_139adb_1491eac3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79" y="833827"/>
            <a:ext cx="6125049" cy="11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4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2888191" cy="407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652" y="188640"/>
            <a:ext cx="7814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мероприятия добровольцы раздавали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  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бейджики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логотипом 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E:\доброволец России\хоровод летняя площадка\IMG_28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2" y="1916832"/>
            <a:ext cx="5783316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4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0071" y="116632"/>
            <a:ext cx="9254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пребывания «Радуга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»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базе МБОУ «Средняя общеобразовательная школа №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5»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pic>
        <p:nvPicPr>
          <p:cNvPr id="1026" name="Picture 2" descr="D:\2018 фото\хоровод летняя площадка\8 шк, ровесник\8 шк\IMG_4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4395999" cy="2932097"/>
          </a:xfrm>
          <a:prstGeom prst="rect">
            <a:avLst/>
          </a:prstGeom>
          <a:noFill/>
        </p:spPr>
      </p:pic>
      <p:pic>
        <p:nvPicPr>
          <p:cNvPr id="1027" name="Picture 3" descr="D:\2018 фото\хоровод летняя площадка\8 шк, ровесник\8 шк\IMG_4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4398374" cy="2933681"/>
          </a:xfrm>
          <a:prstGeom prst="rect">
            <a:avLst/>
          </a:prstGeom>
          <a:noFill/>
        </p:spPr>
      </p:pic>
      <p:pic>
        <p:nvPicPr>
          <p:cNvPr id="1028" name="Picture 4" descr="D:\2018 фото\хоровод летняя площадка\8 шк, ровесник\8 шк\IMG_4060.JPG"/>
          <p:cNvPicPr>
            <a:picLocks noChangeAspect="1" noChangeArrowheads="1"/>
          </p:cNvPicPr>
          <p:nvPr/>
        </p:nvPicPr>
        <p:blipFill>
          <a:blip r:embed="rId4"/>
          <a:srcRect b="2501"/>
          <a:stretch>
            <a:fillRect/>
          </a:stretch>
        </p:blipFill>
        <p:spPr bwMode="auto">
          <a:xfrm>
            <a:off x="216411" y="4071966"/>
            <a:ext cx="4284151" cy="2786034"/>
          </a:xfrm>
          <a:prstGeom prst="rect">
            <a:avLst/>
          </a:prstGeom>
          <a:noFill/>
        </p:spPr>
      </p:pic>
      <p:pic>
        <p:nvPicPr>
          <p:cNvPr id="1029" name="Picture 5" descr="D:\2018 фото\хоровод летняя площадка\8 шк, ровесник\8 шк\IMG_4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6514" y="4035445"/>
            <a:ext cx="4231766" cy="2822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50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0072" y="49654"/>
            <a:ext cx="9254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пребывания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«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Неунывайка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»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базе МБОУ «Средняя общеобразовательная школа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№7»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pic>
        <p:nvPicPr>
          <p:cNvPr id="3074" name="Picture 2" descr="E:\доброволец России\хоровод летняя площадка\IMG_2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0" y="980728"/>
            <a:ext cx="4303614" cy="28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броволец России\хоровод летняя площадка\IMG_2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78" y="980728"/>
            <a:ext cx="4283968" cy="28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оброволец России\хоровод летняя площадка\IMG_2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8" y="3933056"/>
            <a:ext cx="4297746" cy="28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доброволец России\хоровод летняя площадка\IMG_26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22" y="3958603"/>
            <a:ext cx="4176758" cy="27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35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42" y="116632"/>
            <a:ext cx="88000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</a:t>
            </a:r>
            <a:r>
              <a:rPr lang="ru-RU" sz="2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пребывания МБОУ «СОШ№8» «Солнышко»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базе МБОУ «Средняя общеобразовательная школа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№5»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pic>
        <p:nvPicPr>
          <p:cNvPr id="1026" name="Picture 2" descr="E:\фотоссесия фифа\IMG_43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3" y="908720"/>
            <a:ext cx="4390876" cy="29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ссесия фифа\IMG_4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355976" cy="29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оссесия фифа\IMG_43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4" y="3861048"/>
            <a:ext cx="4354788" cy="29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ссесия фифа\IMG_43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61048"/>
            <a:ext cx="4366218" cy="29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56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769" y="116632"/>
            <a:ext cx="7886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пребывания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«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Капитошка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»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базе МБОУ «Средняя общеобразовательная школа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№10»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pic>
        <p:nvPicPr>
          <p:cNvPr id="2050" name="Picture 2" descr="E:\фотоссесия фифа\IMG_4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" y="980728"/>
            <a:ext cx="4358721" cy="29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ссесия фифа\IMG_43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58" y="980728"/>
            <a:ext cx="4358722" cy="290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ссесия фифа\IMG_4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1" y="4005064"/>
            <a:ext cx="4212643" cy="28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ссесия фифа\IMG_43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137"/>
            <a:ext cx="4320480" cy="288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6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0072" y="0"/>
            <a:ext cx="9254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пребывания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«Бригантина»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базе МБОУ «Средняя общеобразовательная школа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№9»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pic>
        <p:nvPicPr>
          <p:cNvPr id="4098" name="Picture 2" descr="E:\доброволец России\хоровод летняя площадка\хоровод 9 школа\9 школ\IMG_4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6" y="2261412"/>
            <a:ext cx="4392488" cy="29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оброволец России\хоровод летняя площадка\хоровод 9 школа\9 школ\IMG_4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18" y="2261412"/>
            <a:ext cx="4397380" cy="29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09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056" y="116632"/>
            <a:ext cx="7895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пребывания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«Ровесник»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базе </a:t>
            </a: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МБОУ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«Начальная школа - Детский сад №11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»</a:t>
            </a:r>
          </a:p>
        </p:txBody>
      </p:sp>
      <p:pic>
        <p:nvPicPr>
          <p:cNvPr id="5122" name="Picture 2" descr="E:\доброволец России\хоровод летняя площадка\8 шк, ровесник\ровесник\IMG_4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45651"/>
            <a:ext cx="4196198" cy="279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доброволец России\хоровод летняя площадка\8 шк, ровесник\ровесник\IMG_4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32194" cy="275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доброволец России\хоровод летняя площадка\8 шк, ровесник\ровесник\IMG_4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132193" cy="275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доброволец России\хоровод летняя площадка\8 шк, ровесник\ровесник\IMG_41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18" y="3952953"/>
            <a:ext cx="4185239" cy="27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62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759" y="44624"/>
            <a:ext cx="86664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лагерь дневного пребывания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клуба «Романтик» </a:t>
            </a:r>
          </a:p>
          <a:p>
            <a:pPr algn="ctr"/>
            <a:r>
              <a:rPr lang="ru-RU" sz="2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на </a:t>
            </a:r>
            <a:r>
              <a:rPr lang="ru-RU" sz="2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базе МБОУ «Средняя общеобразовательная школа </a:t>
            </a:r>
            <a:r>
              <a:rPr lang="ru-RU" sz="2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cs typeface="Aharoni" panose="02010803020104030203" pitchFamily="2" charset="-79"/>
              </a:rPr>
              <a:t>№26»</a:t>
            </a:r>
            <a:endParaRPr lang="ru-RU" sz="2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pic>
        <p:nvPicPr>
          <p:cNvPr id="6146" name="Picture 2" descr="E:\доброволец России\хоровод летняя площадка\IMG_28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273396" cy="28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доброволец России\хоровод летняя площадка\IMG_2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333205" cy="28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броволец России\хоровод летняя площадка\IMG_28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2" y="3861048"/>
            <a:ext cx="4274976" cy="28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оброволец России\хоровод летняя площадка\IMG_28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19" y="3894612"/>
            <a:ext cx="4268050" cy="28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54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549</TotalTime>
  <Words>170</Words>
  <Application>Microsoft Office PowerPoint</Application>
  <PresentationFormat>Экран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Главная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2018-07-02T11:22:37Z</dcterms:created>
  <dcterms:modified xsi:type="dcterms:W3CDTF">2018-07-08T13:32:36Z</dcterms:modified>
</cp:coreProperties>
</file>