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55F-4EC2-4C0D-A2B9-C480287FE2F6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9FC5-8855-4F30-807A-3874A7CD7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55F-4EC2-4C0D-A2B9-C480287FE2F6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9FC5-8855-4F30-807A-3874A7CD7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55F-4EC2-4C0D-A2B9-C480287FE2F6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9FC5-8855-4F30-807A-3874A7CD7DE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55F-4EC2-4C0D-A2B9-C480287FE2F6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9FC5-8855-4F30-807A-3874A7CD7D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55F-4EC2-4C0D-A2B9-C480287FE2F6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9FC5-8855-4F30-807A-3874A7CD7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55F-4EC2-4C0D-A2B9-C480287FE2F6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9FC5-8855-4F30-807A-3874A7CD7D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55F-4EC2-4C0D-A2B9-C480287FE2F6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9FC5-8855-4F30-807A-3874A7CD7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55F-4EC2-4C0D-A2B9-C480287FE2F6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9FC5-8855-4F30-807A-3874A7CD7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55F-4EC2-4C0D-A2B9-C480287FE2F6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9FC5-8855-4F30-807A-3874A7CD7D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55F-4EC2-4C0D-A2B9-C480287FE2F6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9FC5-8855-4F30-807A-3874A7CD7DE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55F-4EC2-4C0D-A2B9-C480287FE2F6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9FC5-8855-4F30-807A-3874A7CD7D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808C55F-4EC2-4C0D-A2B9-C480287FE2F6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029FC5-8855-4F30-807A-3874A7CD7D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ХРАНИТЕЛИ ИСТОРИИ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Организация молодежного патриотического форума в Раменском районе Московской области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63" y="476672"/>
            <a:ext cx="15335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0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4409612" cy="330720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команда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1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345442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работаем с ветеранами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69568"/>
            <a:ext cx="2664296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1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5400600" cy="40504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Благоустраиваем памятные месте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25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7696">
            <a:off x="313158" y="2451529"/>
            <a:ext cx="3283688" cy="218955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Организовываем интересные исторические </a:t>
            </a:r>
            <a:r>
              <a:rPr lang="ru-RU" sz="3600" dirty="0" err="1" smtClean="0"/>
              <a:t>квесты</a:t>
            </a:r>
            <a:r>
              <a:rPr lang="ru-RU" sz="3600" dirty="0" smtClean="0"/>
              <a:t> и другие акции и мероприятия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326">
            <a:off x="6353565" y="2925954"/>
            <a:ext cx="2454248" cy="2454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492896"/>
            <a:ext cx="2891813" cy="2168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968" y="4422796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2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803852" cy="26971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Участвуем в организации масштабных патриотических мероприятий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2996952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0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 апреле-мая 2019 года мы хотим организовать масштабный для нашего района Молодежный патриотический форум «Хранители истории»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4644008" cy="309600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4526554" cy="3019177"/>
          </a:xfrm>
        </p:spPr>
      </p:pic>
    </p:spTree>
    <p:extLst>
      <p:ext uri="{BB962C8B-B14F-4D97-AF65-F5344CB8AC3E}">
        <p14:creationId xmlns:p14="http://schemas.microsoft.com/office/powerpoint/2010/main" val="42984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167339" cy="161560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Планируем привлечь к форуму ведущих экспертов: историков и ветеранов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68352"/>
            <a:ext cx="2636912" cy="263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94" y="5561856"/>
            <a:ext cx="4596393" cy="1088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708920"/>
            <a:ext cx="1676400" cy="2247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96337"/>
            <a:ext cx="1961388" cy="1731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80" y="5144434"/>
            <a:ext cx="1800849" cy="15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0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631" y="2674938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/>
              <a:t>в</a:t>
            </a:r>
            <a:r>
              <a:rPr lang="ru-RU" dirty="0" smtClean="0"/>
              <a:t>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106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66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ХРАНИТЕЛИ ИСТОРИИ</vt:lpstr>
      <vt:lpstr>Наша команда</vt:lpstr>
      <vt:lpstr>Мы работаем с ветеранами</vt:lpstr>
      <vt:lpstr>Благоустраиваем памятные месте</vt:lpstr>
      <vt:lpstr>Организовываем интересные исторические квесты и другие акции и мероприятия</vt:lpstr>
      <vt:lpstr>Участвуем в организации масштабных патриотических мероприятий</vt:lpstr>
      <vt:lpstr>В апреле-мая 2019 года мы хотим организовать масштабный для нашего района Молодежный патриотический форум «Хранители истории»</vt:lpstr>
      <vt:lpstr>Планируем привлечь к форуму ведущих экспертов: историков и ветеранов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ХРАНИТЕЛИ ИСТОРИИ</dc:title>
  <dc:creator>UserOne</dc:creator>
  <cp:lastModifiedBy>UserOne</cp:lastModifiedBy>
  <cp:revision>4</cp:revision>
  <dcterms:created xsi:type="dcterms:W3CDTF">2018-06-28T10:40:00Z</dcterms:created>
  <dcterms:modified xsi:type="dcterms:W3CDTF">2018-06-28T11:20:24Z</dcterms:modified>
</cp:coreProperties>
</file>