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0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863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373460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253120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769"/>
            <a:ext cx="9132346" cy="6088231"/>
          </a:xfrm>
        </p:spPr>
      </p:pic>
    </p:spTree>
    <p:extLst>
      <p:ext uri="{BB962C8B-B14F-4D97-AF65-F5344CB8AC3E}">
        <p14:creationId xmlns:p14="http://schemas.microsoft.com/office/powerpoint/2010/main" val="425571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2226230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1</cp:revision>
  <dcterms:created xsi:type="dcterms:W3CDTF">2019-05-29T12:08:17Z</dcterms:created>
  <dcterms:modified xsi:type="dcterms:W3CDTF">2019-05-29T12:18:46Z</dcterms:modified>
</cp:coreProperties>
</file>